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3" r:id="rId1"/>
    <p:sldMasterId id="2147483727" r:id="rId2"/>
    <p:sldMasterId id="2147483841" r:id="rId3"/>
  </p:sldMasterIdLst>
  <p:notesMasterIdLst>
    <p:notesMasterId r:id="rId35"/>
  </p:notesMasterIdLst>
  <p:sldIdLst>
    <p:sldId id="2145707228" r:id="rId4"/>
    <p:sldId id="2107" r:id="rId5"/>
    <p:sldId id="2145707192" r:id="rId6"/>
    <p:sldId id="3828" r:id="rId7"/>
    <p:sldId id="2145707230" r:id="rId8"/>
    <p:sldId id="2145707245" r:id="rId9"/>
    <p:sldId id="2145707243" r:id="rId10"/>
    <p:sldId id="259" r:id="rId11"/>
    <p:sldId id="2145707229" r:id="rId12"/>
    <p:sldId id="2145707232" r:id="rId13"/>
    <p:sldId id="2145707233" r:id="rId14"/>
    <p:sldId id="2145707234" r:id="rId15"/>
    <p:sldId id="2145707236" r:id="rId16"/>
    <p:sldId id="2145707235" r:id="rId17"/>
    <p:sldId id="2145707207" r:id="rId18"/>
    <p:sldId id="2145707208" r:id="rId19"/>
    <p:sldId id="2145707238" r:id="rId20"/>
    <p:sldId id="2145707240" r:id="rId21"/>
    <p:sldId id="2145707231" r:id="rId22"/>
    <p:sldId id="2145707237" r:id="rId23"/>
    <p:sldId id="2145707242" r:id="rId24"/>
    <p:sldId id="2145707239" r:id="rId25"/>
    <p:sldId id="2145707143" r:id="rId26"/>
    <p:sldId id="2145707218" r:id="rId27"/>
    <p:sldId id="2145707246" r:id="rId28"/>
    <p:sldId id="2145707247" r:id="rId29"/>
    <p:sldId id="2145707248" r:id="rId30"/>
    <p:sldId id="295" r:id="rId31"/>
    <p:sldId id="2145707225" r:id="rId32"/>
    <p:sldId id="2145707244" r:id="rId33"/>
    <p:sldId id="297" r:id="rId34"/>
  </p:sldIdLst>
  <p:sldSz cx="9144000" cy="5143500" type="screen16x9"/>
  <p:notesSz cx="6858000" cy="9144000"/>
  <p:embeddedFontLst>
    <p:embeddedFont>
      <p:font typeface="Arial Black" panose="020B0A04020102020204" pitchFamily="34" charset="0"/>
      <p:bold r:id="rId36"/>
    </p:embeddedFont>
    <p:embeddedFont>
      <p:font typeface="Calibri" panose="020F0502020204030204" pitchFamily="34" charset="0"/>
      <p:regular r:id="rId37"/>
      <p:bold r:id="rId38"/>
      <p:italic r:id="rId39"/>
      <p:boldItalic r:id="rId40"/>
    </p:embeddedFont>
    <p:embeddedFont>
      <p:font typeface="Cavolini" panose="03000502040302020204" pitchFamily="66" charset="0"/>
      <p:regular r:id="rId41"/>
    </p:embeddedFont>
    <p:embeddedFont>
      <p:font typeface="DM Serif Display" panose="020B0604020202020204" charset="0"/>
      <p:regular r:id="rId42"/>
      <p:italic r:id="rId43"/>
    </p:embeddedFont>
    <p:embeddedFont>
      <p:font typeface="Fira Sans Black" panose="020B0604020202020204" charset="0"/>
      <p:bold r:id="rId44"/>
      <p:italic r:id="rId45"/>
      <p:boldItalic r:id="rId46"/>
    </p:embeddedFont>
    <p:embeddedFont>
      <p:font typeface="Fira Sans Condensed" panose="020B0604020202020204" charset="0"/>
      <p:regular r:id="rId47"/>
      <p:bold r:id="rId48"/>
      <p:italic r:id="rId49"/>
      <p:boldItalic r:id="rId50"/>
    </p:embeddedFont>
    <p:embeddedFont>
      <p:font typeface="Fira Sans Light" panose="020B0604020202020204" charset="0"/>
      <p:regular r:id="rId51"/>
      <p:bold r:id="rId52"/>
      <p:italic r:id="rId53"/>
      <p:boldItalic r:id="rId54"/>
    </p:embeddedFont>
    <p:embeddedFont>
      <p:font typeface="Fira Sans SemiBold" panose="020B0604020202020204" charset="0"/>
      <p:regular r:id="rId55"/>
      <p:bold r:id="rId56"/>
      <p:italic r:id="rId57"/>
      <p:boldItalic r:id="rId58"/>
    </p:embeddedFont>
    <p:embeddedFont>
      <p:font typeface="Josefin Sans" panose="020B0604020202020204" charset="0"/>
      <p:regular r:id="rId59"/>
      <p:bold r:id="rId60"/>
    </p:embeddedFont>
    <p:embeddedFont>
      <p:font typeface="Mont Demo Heavy" panose="020B0604020202020204" charset="0"/>
      <p:bold r:id="rId61"/>
    </p:embeddedFont>
    <p:embeddedFont>
      <p:font typeface="Noto Sans" panose="020B0604020202020204" charset="0"/>
      <p:regular r:id="rId62"/>
      <p:bold r:id="rId63"/>
      <p:italic r:id="rId64"/>
      <p:boldItalic r:id="rId65"/>
    </p:embeddedFont>
    <p:embeddedFont>
      <p:font typeface="Open Sans Light" panose="020B0604020202020204" charset="0"/>
      <p:regular r:id="rId66"/>
      <p:italic r:id="rId67"/>
    </p:embeddedFont>
    <p:embeddedFont>
      <p:font typeface="Roboto Condensed Light" panose="020B0604020202020204" charset="0"/>
      <p:regular r:id="rId68"/>
      <p: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tandaardsectie" id="{DEE95BC9-DDBB-4609-B55A-D47B112AB5FE}">
          <p14:sldIdLst/>
        </p14:section>
        <p14:section name="Section par défaut" id="{900F290E-277D-4A59-981D-D50E947113C2}">
          <p14:sldIdLst>
            <p14:sldId id="2145707228"/>
            <p14:sldId id="2107"/>
            <p14:sldId id="2145707192"/>
            <p14:sldId id="3828"/>
            <p14:sldId id="2145707230"/>
            <p14:sldId id="2145707245"/>
            <p14:sldId id="2145707243"/>
            <p14:sldId id="259"/>
            <p14:sldId id="2145707229"/>
            <p14:sldId id="2145707232"/>
            <p14:sldId id="2145707233"/>
            <p14:sldId id="2145707234"/>
            <p14:sldId id="2145707236"/>
            <p14:sldId id="2145707235"/>
            <p14:sldId id="2145707207"/>
            <p14:sldId id="2145707208"/>
            <p14:sldId id="2145707238"/>
            <p14:sldId id="2145707240"/>
            <p14:sldId id="2145707231"/>
            <p14:sldId id="2145707237"/>
            <p14:sldId id="2145707242"/>
            <p14:sldId id="2145707239"/>
            <p14:sldId id="2145707143"/>
            <p14:sldId id="2145707218"/>
            <p14:sldId id="2145707246"/>
            <p14:sldId id="2145707247"/>
            <p14:sldId id="2145707248"/>
            <p14:sldId id="295"/>
            <p14:sldId id="2145707225"/>
            <p14:sldId id="2145707244"/>
            <p14:sldId id="2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CC"/>
    <a:srgbClr val="FF9900"/>
    <a:srgbClr val="008D8A"/>
    <a:srgbClr val="FFCF89"/>
    <a:srgbClr val="009999"/>
    <a:srgbClr val="006666"/>
    <a:srgbClr val="FF99FF"/>
    <a:srgbClr val="CC9900"/>
    <a:srgbClr val="02102E"/>
    <a:srgbClr val="0A0C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CDB07E-465C-499F-9DDE-97CC70794D4E}" v="714" dt="2023-04-26T10:05:46.821"/>
  </p1510:revLst>
</p1510:revInfo>
</file>

<file path=ppt/tableStyles.xml><?xml version="1.0" encoding="utf-8"?>
<a:tblStyleLst xmlns:a="http://schemas.openxmlformats.org/drawingml/2006/main" def="{A5841E3A-28FF-46F0-8055-5B909390C4EB}">
  <a:tblStyle styleId="{A5841E3A-28FF-46F0-8055-5B909390C4EB}"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2BEA06E-A5FC-4559-A322-2ACFE5927EA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19"/>
    <p:restoredTop sz="89824" autoAdjust="0"/>
  </p:normalViewPr>
  <p:slideViewPr>
    <p:cSldViewPr snapToGrid="0" snapToObjects="1">
      <p:cViewPr varScale="1">
        <p:scale>
          <a:sx n="149" d="100"/>
          <a:sy n="149" d="100"/>
        </p:scale>
        <p:origin x="336" y="120"/>
      </p:cViewPr>
      <p:guideLst/>
    </p:cSldViewPr>
  </p:slideViewPr>
  <p:notesTextViewPr>
    <p:cViewPr>
      <p:scale>
        <a:sx n="1" d="1"/>
        <a:sy n="1" d="1"/>
      </p:scale>
      <p:origin x="0" y="0"/>
    </p:cViewPr>
  </p:notesTextViewPr>
  <p:sorterViewPr>
    <p:cViewPr>
      <p:scale>
        <a:sx n="150" d="100"/>
        <a:sy n="150" d="100"/>
      </p:scale>
      <p:origin x="0" y="-14947"/>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7.fntdata"/><Relationship Id="rId47" Type="http://schemas.openxmlformats.org/officeDocument/2006/relationships/font" Target="fonts/font12.fntdata"/><Relationship Id="rId63" Type="http://schemas.openxmlformats.org/officeDocument/2006/relationships/font" Target="fonts/font28.fntdata"/><Relationship Id="rId68" Type="http://schemas.openxmlformats.org/officeDocument/2006/relationships/font" Target="fonts/font33.fntdata"/><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font" Target="fonts/font23.fntdata"/><Relationship Id="rId66" Type="http://schemas.openxmlformats.org/officeDocument/2006/relationships/font" Target="fonts/font31.fntdata"/><Relationship Id="rId74" Type="http://schemas.microsoft.com/office/2016/11/relationships/changesInfo" Target="changesInfos/changesInfo1.xml"/><Relationship Id="rId5" Type="http://schemas.openxmlformats.org/officeDocument/2006/relationships/slide" Target="slides/slide2.xml"/><Relationship Id="rId61" Type="http://schemas.openxmlformats.org/officeDocument/2006/relationships/font" Target="fonts/font26.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64" Type="http://schemas.openxmlformats.org/officeDocument/2006/relationships/font" Target="fonts/font29.fntdata"/><Relationship Id="rId69" Type="http://schemas.openxmlformats.org/officeDocument/2006/relationships/font" Target="fonts/font34.fntdata"/><Relationship Id="rId77" Type="http://schemas.openxmlformats.org/officeDocument/2006/relationships/customXml" Target="../customXml/item2.xml"/><Relationship Id="rId8" Type="http://schemas.openxmlformats.org/officeDocument/2006/relationships/slide" Target="slides/slide5.xml"/><Relationship Id="rId51" Type="http://schemas.openxmlformats.org/officeDocument/2006/relationships/font" Target="fonts/font16.fntdata"/><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font" Target="fonts/font24.fntdata"/><Relationship Id="rId67" Type="http://schemas.openxmlformats.org/officeDocument/2006/relationships/font" Target="fonts/font32.fntdata"/><Relationship Id="rId20" Type="http://schemas.openxmlformats.org/officeDocument/2006/relationships/slide" Target="slides/slide17.xml"/><Relationship Id="rId41" Type="http://schemas.openxmlformats.org/officeDocument/2006/relationships/font" Target="fonts/font6.fntdata"/><Relationship Id="rId54" Type="http://schemas.openxmlformats.org/officeDocument/2006/relationships/font" Target="fonts/font19.fntdata"/><Relationship Id="rId62" Type="http://schemas.openxmlformats.org/officeDocument/2006/relationships/font" Target="fonts/font27.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font" Target="fonts/font22.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font" Target="fonts/font25.fntdata"/><Relationship Id="rId65" Type="http://schemas.openxmlformats.org/officeDocument/2006/relationships/font" Target="fonts/font30.fntdata"/><Relationship Id="rId73" Type="http://schemas.openxmlformats.org/officeDocument/2006/relationships/tableStyles" Target="tableStyles.xml"/><Relationship Id="rId78"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font" Target="fonts/font4.fntdata"/><Relationship Id="rId34" Type="http://schemas.openxmlformats.org/officeDocument/2006/relationships/slide" Target="slides/slide31.xml"/><Relationship Id="rId50" Type="http://schemas.openxmlformats.org/officeDocument/2006/relationships/font" Target="fonts/font15.fntdata"/><Relationship Id="rId55" Type="http://schemas.openxmlformats.org/officeDocument/2006/relationships/font" Target="fonts/font20.fntdata"/><Relationship Id="rId76" Type="http://schemas.openxmlformats.org/officeDocument/2006/relationships/customXml" Target="../customXml/item1.xml"/><Relationship Id="rId7" Type="http://schemas.openxmlformats.org/officeDocument/2006/relationships/slide" Target="slides/slide4.xml"/><Relationship Id="rId71"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uno liesse" userId="f9159895277b4f0e" providerId="LiveId" clId="{DECDB07E-465C-499F-9DDE-97CC70794D4E}"/>
    <pc:docChg chg="undo custSel addSld delSld modSld sldOrd delMainMaster modSection">
      <pc:chgData name="bruno liesse" userId="f9159895277b4f0e" providerId="LiveId" clId="{DECDB07E-465C-499F-9DDE-97CC70794D4E}" dt="2023-04-26T10:05:46.821" v="1477"/>
      <pc:docMkLst>
        <pc:docMk/>
      </pc:docMkLst>
      <pc:sldChg chg="modSp mod">
        <pc:chgData name="bruno liesse" userId="f9159895277b4f0e" providerId="LiveId" clId="{DECDB07E-465C-499F-9DDE-97CC70794D4E}" dt="2023-04-24T09:35:45.158" v="594" actId="20577"/>
        <pc:sldMkLst>
          <pc:docMk/>
          <pc:sldMk cId="0" sldId="295"/>
        </pc:sldMkLst>
        <pc:spChg chg="mod">
          <ac:chgData name="bruno liesse" userId="f9159895277b4f0e" providerId="LiveId" clId="{DECDB07E-465C-499F-9DDE-97CC70794D4E}" dt="2023-04-24T09:35:45.158" v="594" actId="20577"/>
          <ac:spMkLst>
            <pc:docMk/>
            <pc:sldMk cId="0" sldId="295"/>
            <ac:spMk id="628" creationId="{00000000-0000-0000-0000-000000000000}"/>
          </ac:spMkLst>
        </pc:spChg>
      </pc:sldChg>
      <pc:sldChg chg="addSp delSp modSp mod">
        <pc:chgData name="bruno liesse" userId="f9159895277b4f0e" providerId="LiveId" clId="{DECDB07E-465C-499F-9DDE-97CC70794D4E}" dt="2023-04-26T09:48:47.373" v="887" actId="207"/>
        <pc:sldMkLst>
          <pc:docMk/>
          <pc:sldMk cId="1560625403" sldId="2145707143"/>
        </pc:sldMkLst>
        <pc:spChg chg="add del">
          <ac:chgData name="bruno liesse" userId="f9159895277b4f0e" providerId="LiveId" clId="{DECDB07E-465C-499F-9DDE-97CC70794D4E}" dt="2023-04-26T09:48:23.642" v="860" actId="22"/>
          <ac:spMkLst>
            <pc:docMk/>
            <pc:sldMk cId="1560625403" sldId="2145707143"/>
            <ac:spMk id="4" creationId="{D8D57B9F-3846-7AA0-8218-AB7C50D3327B}"/>
          </ac:spMkLst>
        </pc:spChg>
        <pc:spChg chg="add mod">
          <ac:chgData name="bruno liesse" userId="f9159895277b4f0e" providerId="LiveId" clId="{DECDB07E-465C-499F-9DDE-97CC70794D4E}" dt="2023-04-26T09:48:47.373" v="887" actId="207"/>
          <ac:spMkLst>
            <pc:docMk/>
            <pc:sldMk cId="1560625403" sldId="2145707143"/>
            <ac:spMk id="6" creationId="{DE343D0E-228D-9E69-4091-69A934797E7C}"/>
          </ac:spMkLst>
        </pc:spChg>
      </pc:sldChg>
      <pc:sldChg chg="addSp delSp modSp mod modAnim">
        <pc:chgData name="bruno liesse" userId="f9159895277b4f0e" providerId="LiveId" clId="{DECDB07E-465C-499F-9DDE-97CC70794D4E}" dt="2023-04-26T09:56:53.109" v="1086"/>
        <pc:sldMkLst>
          <pc:docMk/>
          <pc:sldMk cId="3901586052" sldId="2145707225"/>
        </pc:sldMkLst>
        <pc:spChg chg="add mod">
          <ac:chgData name="bruno liesse" userId="f9159895277b4f0e" providerId="LiveId" clId="{DECDB07E-465C-499F-9DDE-97CC70794D4E}" dt="2023-04-26T09:56:00.797" v="1080" actId="20577"/>
          <ac:spMkLst>
            <pc:docMk/>
            <pc:sldMk cId="3901586052" sldId="2145707225"/>
            <ac:spMk id="2" creationId="{EC17E129-61BF-326F-CE47-989FA902CA35}"/>
          </ac:spMkLst>
        </pc:spChg>
        <pc:spChg chg="add mod">
          <ac:chgData name="bruno liesse" userId="f9159895277b4f0e" providerId="LiveId" clId="{DECDB07E-465C-499F-9DDE-97CC70794D4E}" dt="2023-04-26T09:51:02.500" v="913" actId="404"/>
          <ac:spMkLst>
            <pc:docMk/>
            <pc:sldMk cId="3901586052" sldId="2145707225"/>
            <ac:spMk id="6" creationId="{0D272AF9-8F55-B038-C0C0-618963C44401}"/>
          </ac:spMkLst>
        </pc:spChg>
        <pc:spChg chg="add mod">
          <ac:chgData name="bruno liesse" userId="f9159895277b4f0e" providerId="LiveId" clId="{DECDB07E-465C-499F-9DDE-97CC70794D4E}" dt="2023-04-26T09:51:07.667" v="914" actId="108"/>
          <ac:spMkLst>
            <pc:docMk/>
            <pc:sldMk cId="3901586052" sldId="2145707225"/>
            <ac:spMk id="7" creationId="{C42E82F1-56F2-CBFE-A9A9-5D0CB9976A61}"/>
          </ac:spMkLst>
        </pc:spChg>
        <pc:spChg chg="mod">
          <ac:chgData name="bruno liesse" userId="f9159895277b4f0e" providerId="LiveId" clId="{DECDB07E-465C-499F-9DDE-97CC70794D4E}" dt="2023-04-26T09:53:02.803" v="931" actId="1076"/>
          <ac:spMkLst>
            <pc:docMk/>
            <pc:sldMk cId="3901586052" sldId="2145707225"/>
            <ac:spMk id="186" creationId="{00000000-0000-0000-0000-000000000000}"/>
          </ac:spMkLst>
        </pc:spChg>
        <pc:spChg chg="mod">
          <ac:chgData name="bruno liesse" userId="f9159895277b4f0e" providerId="LiveId" clId="{DECDB07E-465C-499F-9DDE-97CC70794D4E}" dt="2023-04-26T09:53:25.972" v="950" actId="403"/>
          <ac:spMkLst>
            <pc:docMk/>
            <pc:sldMk cId="3901586052" sldId="2145707225"/>
            <ac:spMk id="187" creationId="{00000000-0000-0000-0000-000000000000}"/>
          </ac:spMkLst>
        </pc:spChg>
        <pc:picChg chg="add del">
          <ac:chgData name="bruno liesse" userId="f9159895277b4f0e" providerId="LiveId" clId="{DECDB07E-465C-499F-9DDE-97CC70794D4E}" dt="2023-04-24T09:40:19.038" v="707" actId="21"/>
          <ac:picMkLst>
            <pc:docMk/>
            <pc:sldMk cId="3901586052" sldId="2145707225"/>
            <ac:picMk id="2" creationId="{85F3109E-48C7-7FE0-A275-FAD877B43607}"/>
          </ac:picMkLst>
        </pc:picChg>
        <pc:picChg chg="mod modCrop">
          <ac:chgData name="bruno liesse" userId="f9159895277b4f0e" providerId="LiveId" clId="{DECDB07E-465C-499F-9DDE-97CC70794D4E}" dt="2023-04-24T09:42:49.813" v="850" actId="1076"/>
          <ac:picMkLst>
            <pc:docMk/>
            <pc:sldMk cId="3901586052" sldId="2145707225"/>
            <ac:picMk id="3" creationId="{5E7CA923-E5F9-84C9-0CC2-E5961713CE64}"/>
          </ac:picMkLst>
        </pc:picChg>
        <pc:picChg chg="add mod">
          <ac:chgData name="bruno liesse" userId="f9159895277b4f0e" providerId="LiveId" clId="{DECDB07E-465C-499F-9DDE-97CC70794D4E}" dt="2023-04-24T09:43:01.501" v="854" actId="1076"/>
          <ac:picMkLst>
            <pc:docMk/>
            <pc:sldMk cId="3901586052" sldId="2145707225"/>
            <ac:picMk id="4" creationId="{8A290C8D-E8B5-1992-D163-60D6DA4EC3EF}"/>
          </ac:picMkLst>
        </pc:picChg>
      </pc:sldChg>
      <pc:sldChg chg="delSp del mod delAnim">
        <pc:chgData name="bruno liesse" userId="f9159895277b4f0e" providerId="LiveId" clId="{DECDB07E-465C-499F-9DDE-97CC70794D4E}" dt="2023-04-26T09:57:37.418" v="1088" actId="47"/>
        <pc:sldMkLst>
          <pc:docMk/>
          <pc:sldMk cId="3278424016" sldId="2145707227"/>
        </pc:sldMkLst>
        <pc:picChg chg="del">
          <ac:chgData name="bruno liesse" userId="f9159895277b4f0e" providerId="LiveId" clId="{DECDB07E-465C-499F-9DDE-97CC70794D4E}" dt="2023-04-26T09:57:31.567" v="1087" actId="478"/>
          <ac:picMkLst>
            <pc:docMk/>
            <pc:sldMk cId="3278424016" sldId="2145707227"/>
            <ac:picMk id="3" creationId="{9A75433B-CEDA-D57C-89E2-ED17E1456267}"/>
          </ac:picMkLst>
        </pc:picChg>
        <pc:picChg chg="del">
          <ac:chgData name="bruno liesse" userId="f9159895277b4f0e" providerId="LiveId" clId="{DECDB07E-465C-499F-9DDE-97CC70794D4E}" dt="2023-04-26T09:57:31.567" v="1087" actId="478"/>
          <ac:picMkLst>
            <pc:docMk/>
            <pc:sldMk cId="3278424016" sldId="2145707227"/>
            <ac:picMk id="5" creationId="{424796EE-411F-E9A8-A223-A138B15E16D1}"/>
          </ac:picMkLst>
        </pc:picChg>
      </pc:sldChg>
      <pc:sldChg chg="modSp mod modAnim">
        <pc:chgData name="bruno liesse" userId="f9159895277b4f0e" providerId="LiveId" clId="{DECDB07E-465C-499F-9DDE-97CC70794D4E}" dt="2023-04-24T09:18:37.617" v="244"/>
        <pc:sldMkLst>
          <pc:docMk/>
          <pc:sldMk cId="2772645308" sldId="2145707239"/>
        </pc:sldMkLst>
        <pc:spChg chg="mod">
          <ac:chgData name="bruno liesse" userId="f9159895277b4f0e" providerId="LiveId" clId="{DECDB07E-465C-499F-9DDE-97CC70794D4E}" dt="2023-04-24T09:18:26.017" v="242" actId="20577"/>
          <ac:spMkLst>
            <pc:docMk/>
            <pc:sldMk cId="2772645308" sldId="2145707239"/>
            <ac:spMk id="5" creationId="{7CF7D255-4166-AF1F-61C6-2B7E9FFD9818}"/>
          </ac:spMkLst>
        </pc:spChg>
      </pc:sldChg>
      <pc:sldChg chg="addSp delSp modSp mod ord modAnim">
        <pc:chgData name="bruno liesse" userId="f9159895277b4f0e" providerId="LiveId" clId="{DECDB07E-465C-499F-9DDE-97CC70794D4E}" dt="2023-04-26T10:05:46.821" v="1477"/>
        <pc:sldMkLst>
          <pc:docMk/>
          <pc:sldMk cId="2186488273" sldId="2145707244"/>
        </pc:sldMkLst>
        <pc:spChg chg="add del">
          <ac:chgData name="bruno liesse" userId="f9159895277b4f0e" providerId="LiveId" clId="{DECDB07E-465C-499F-9DDE-97CC70794D4E}" dt="2023-04-26T10:02:33.604" v="1330" actId="22"/>
          <ac:spMkLst>
            <pc:docMk/>
            <pc:sldMk cId="2186488273" sldId="2145707244"/>
            <ac:spMk id="6" creationId="{5D1FB87A-F0D7-99E3-23BC-14F588DC05A2}"/>
          </ac:spMkLst>
        </pc:spChg>
        <pc:spChg chg="add mod">
          <ac:chgData name="bruno liesse" userId="f9159895277b4f0e" providerId="LiveId" clId="{DECDB07E-465C-499F-9DDE-97CC70794D4E}" dt="2023-04-26T10:04:40.442" v="1446" actId="1076"/>
          <ac:spMkLst>
            <pc:docMk/>
            <pc:sldMk cId="2186488273" sldId="2145707244"/>
            <ac:spMk id="8" creationId="{CBE4DE09-A0A8-C6B5-0C26-3885EE44598F}"/>
          </ac:spMkLst>
        </pc:spChg>
        <pc:spChg chg="add mod">
          <ac:chgData name="bruno liesse" userId="f9159895277b4f0e" providerId="LiveId" clId="{DECDB07E-465C-499F-9DDE-97CC70794D4E}" dt="2023-04-26T10:04:36.538" v="1445" actId="1076"/>
          <ac:spMkLst>
            <pc:docMk/>
            <pc:sldMk cId="2186488273" sldId="2145707244"/>
            <ac:spMk id="9" creationId="{5CC95072-0E5C-9915-AC8A-F49FD41B8F8D}"/>
          </ac:spMkLst>
        </pc:spChg>
        <pc:spChg chg="mod">
          <ac:chgData name="bruno liesse" userId="f9159895277b4f0e" providerId="LiveId" clId="{DECDB07E-465C-499F-9DDE-97CC70794D4E}" dt="2023-04-26T10:01:11.076" v="1246" actId="1076"/>
          <ac:spMkLst>
            <pc:docMk/>
            <pc:sldMk cId="2186488273" sldId="2145707244"/>
            <ac:spMk id="196" creationId="{00000000-0000-0000-0000-000000000000}"/>
          </ac:spMkLst>
        </pc:spChg>
        <pc:spChg chg="mod">
          <ac:chgData name="bruno liesse" userId="f9159895277b4f0e" providerId="LiveId" clId="{DECDB07E-465C-499F-9DDE-97CC70794D4E}" dt="2023-04-26T10:05:11.029" v="1472" actId="20577"/>
          <ac:spMkLst>
            <pc:docMk/>
            <pc:sldMk cId="2186488273" sldId="2145707244"/>
            <ac:spMk id="197" creationId="{00000000-0000-0000-0000-000000000000}"/>
          </ac:spMkLst>
        </pc:spChg>
      </pc:sldChg>
      <pc:sldChg chg="addSp delSp modSp mod delAnim">
        <pc:chgData name="bruno liesse" userId="f9159895277b4f0e" providerId="LiveId" clId="{DECDB07E-465C-499F-9DDE-97CC70794D4E}" dt="2023-04-24T09:31:38.919" v="489" actId="403"/>
        <pc:sldMkLst>
          <pc:docMk/>
          <pc:sldMk cId="1170855411" sldId="2145707246"/>
        </pc:sldMkLst>
        <pc:spChg chg="mod">
          <ac:chgData name="bruno liesse" userId="f9159895277b4f0e" providerId="LiveId" clId="{DECDB07E-465C-499F-9DDE-97CC70794D4E}" dt="2023-04-24T09:31:13.079" v="486" actId="207"/>
          <ac:spMkLst>
            <pc:docMk/>
            <pc:sldMk cId="1170855411" sldId="2145707246"/>
            <ac:spMk id="2" creationId="{5FC21E68-60E5-3CB4-D767-FC93CC10AF61}"/>
          </ac:spMkLst>
        </pc:spChg>
        <pc:spChg chg="mod">
          <ac:chgData name="bruno liesse" userId="f9159895277b4f0e" providerId="LiveId" clId="{DECDB07E-465C-499F-9DDE-97CC70794D4E}" dt="2023-04-24T09:23:46.875" v="347" actId="207"/>
          <ac:spMkLst>
            <pc:docMk/>
            <pc:sldMk cId="1170855411" sldId="2145707246"/>
            <ac:spMk id="3" creationId="{709D8FD2-1B34-CB38-D976-CB7A5F1E090D}"/>
          </ac:spMkLst>
        </pc:spChg>
        <pc:spChg chg="mod">
          <ac:chgData name="bruno liesse" userId="f9159895277b4f0e" providerId="LiveId" clId="{DECDB07E-465C-499F-9DDE-97CC70794D4E}" dt="2023-04-24T09:31:38.919" v="489" actId="403"/>
          <ac:spMkLst>
            <pc:docMk/>
            <pc:sldMk cId="1170855411" sldId="2145707246"/>
            <ac:spMk id="6" creationId="{15ED6F3F-B840-16EF-C083-B2620B96DBCA}"/>
          </ac:spMkLst>
        </pc:spChg>
        <pc:spChg chg="add del mod">
          <ac:chgData name="bruno liesse" userId="f9159895277b4f0e" providerId="LiveId" clId="{DECDB07E-465C-499F-9DDE-97CC70794D4E}" dt="2023-04-24T09:12:27.307" v="89" actId="478"/>
          <ac:spMkLst>
            <pc:docMk/>
            <pc:sldMk cId="1170855411" sldId="2145707246"/>
            <ac:spMk id="8" creationId="{DE355D9F-B995-7BE8-2C7A-FE3F598AEFC3}"/>
          </ac:spMkLst>
        </pc:spChg>
        <pc:spChg chg="add mod">
          <ac:chgData name="bruno liesse" userId="f9159895277b4f0e" providerId="LiveId" clId="{DECDB07E-465C-499F-9DDE-97CC70794D4E}" dt="2023-04-24T09:25:34.955" v="401" actId="20577"/>
          <ac:spMkLst>
            <pc:docMk/>
            <pc:sldMk cId="1170855411" sldId="2145707246"/>
            <ac:spMk id="10" creationId="{52CBED86-FD11-8CDF-8BF5-635E5C7B07F2}"/>
          </ac:spMkLst>
        </pc:spChg>
        <pc:spChg chg="add mod ord">
          <ac:chgData name="bruno liesse" userId="f9159895277b4f0e" providerId="LiveId" clId="{DECDB07E-465C-499F-9DDE-97CC70794D4E}" dt="2023-04-24T09:23:38.050" v="346" actId="167"/>
          <ac:spMkLst>
            <pc:docMk/>
            <pc:sldMk cId="1170855411" sldId="2145707246"/>
            <ac:spMk id="11" creationId="{544B7012-52BA-4BBC-FB6C-33EF09D97143}"/>
          </ac:spMkLst>
        </pc:spChg>
        <pc:spChg chg="del">
          <ac:chgData name="bruno liesse" userId="f9159895277b4f0e" providerId="LiveId" clId="{DECDB07E-465C-499F-9DDE-97CC70794D4E}" dt="2023-04-24T09:12:24.390" v="88" actId="478"/>
          <ac:spMkLst>
            <pc:docMk/>
            <pc:sldMk cId="1170855411" sldId="2145707246"/>
            <ac:spMk id="186" creationId="{00000000-0000-0000-0000-000000000000}"/>
          </ac:spMkLst>
        </pc:spChg>
        <pc:picChg chg="del">
          <ac:chgData name="bruno liesse" userId="f9159895277b4f0e" providerId="LiveId" clId="{DECDB07E-465C-499F-9DDE-97CC70794D4E}" dt="2023-04-24T09:22:23.384" v="341" actId="478"/>
          <ac:picMkLst>
            <pc:docMk/>
            <pc:sldMk cId="1170855411" sldId="2145707246"/>
            <ac:picMk id="7" creationId="{A3B9E118-345B-BD5D-D262-426D1FF8C9B0}"/>
          </ac:picMkLst>
        </pc:picChg>
        <pc:picChg chg="del">
          <ac:chgData name="bruno liesse" userId="f9159895277b4f0e" providerId="LiveId" clId="{DECDB07E-465C-499F-9DDE-97CC70794D4E}" dt="2023-04-24T09:22:22.825" v="340" actId="478"/>
          <ac:picMkLst>
            <pc:docMk/>
            <pc:sldMk cId="1170855411" sldId="2145707246"/>
            <ac:picMk id="9" creationId="{844F1E02-FB17-0442-D217-43013FE3E5B7}"/>
          </ac:picMkLst>
        </pc:picChg>
        <pc:picChg chg="del">
          <ac:chgData name="bruno liesse" userId="f9159895277b4f0e" providerId="LiveId" clId="{DECDB07E-465C-499F-9DDE-97CC70794D4E}" dt="2023-04-24T09:28:21.649" v="402" actId="21"/>
          <ac:picMkLst>
            <pc:docMk/>
            <pc:sldMk cId="1170855411" sldId="2145707246"/>
            <ac:picMk id="12" creationId="{9DE35A8D-95E1-FDAE-4EA6-E92294BABCB2}"/>
          </ac:picMkLst>
        </pc:picChg>
        <pc:picChg chg="del">
          <ac:chgData name="bruno liesse" userId="f9159895277b4f0e" providerId="LiveId" clId="{DECDB07E-465C-499F-9DDE-97CC70794D4E}" dt="2023-04-24T09:28:26.543" v="403" actId="21"/>
          <ac:picMkLst>
            <pc:docMk/>
            <pc:sldMk cId="1170855411" sldId="2145707246"/>
            <ac:picMk id="13" creationId="{DB9E726F-EFA4-6CCF-EC45-7CE1875389E6}"/>
          </ac:picMkLst>
        </pc:picChg>
        <pc:picChg chg="mod modCrop">
          <ac:chgData name="bruno liesse" userId="f9159895277b4f0e" providerId="LiveId" clId="{DECDB07E-465C-499F-9DDE-97CC70794D4E}" dt="2023-04-24T09:28:58.222" v="409" actId="1076"/>
          <ac:picMkLst>
            <pc:docMk/>
            <pc:sldMk cId="1170855411" sldId="2145707246"/>
            <ac:picMk id="14" creationId="{D6FB63F2-9160-7399-1E8C-9ED11EE445CC}"/>
          </ac:picMkLst>
        </pc:picChg>
      </pc:sldChg>
      <pc:sldChg chg="addSp delSp modSp add mod delAnim modAnim">
        <pc:chgData name="bruno liesse" userId="f9159895277b4f0e" providerId="LiveId" clId="{DECDB07E-465C-499F-9DDE-97CC70794D4E}" dt="2023-04-26T09:49:46.291" v="890" actId="207"/>
        <pc:sldMkLst>
          <pc:docMk/>
          <pc:sldMk cId="568036220" sldId="2145707247"/>
        </pc:sldMkLst>
        <pc:spChg chg="mod">
          <ac:chgData name="bruno liesse" userId="f9159895277b4f0e" providerId="LiveId" clId="{DECDB07E-465C-499F-9DDE-97CC70794D4E}" dt="2023-04-26T09:49:44.163" v="889" actId="207"/>
          <ac:spMkLst>
            <pc:docMk/>
            <pc:sldMk cId="568036220" sldId="2145707247"/>
            <ac:spMk id="2" creationId="{5FC21E68-60E5-3CB4-D767-FC93CC10AF61}"/>
          </ac:spMkLst>
        </pc:spChg>
        <pc:spChg chg="add mod ord">
          <ac:chgData name="bruno liesse" userId="f9159895277b4f0e" providerId="LiveId" clId="{DECDB07E-465C-499F-9DDE-97CC70794D4E}" dt="2023-04-24T09:32:00.425" v="491" actId="167"/>
          <ac:spMkLst>
            <pc:docMk/>
            <pc:sldMk cId="568036220" sldId="2145707247"/>
            <ac:spMk id="5" creationId="{CD953F01-4C78-F75B-2D0A-4654873A054D}"/>
          </ac:spMkLst>
        </pc:spChg>
        <pc:spChg chg="mod">
          <ac:chgData name="bruno liesse" userId="f9159895277b4f0e" providerId="LiveId" clId="{DECDB07E-465C-499F-9DDE-97CC70794D4E}" dt="2023-04-24T09:37:03.998" v="603" actId="207"/>
          <ac:spMkLst>
            <pc:docMk/>
            <pc:sldMk cId="568036220" sldId="2145707247"/>
            <ac:spMk id="6" creationId="{15ED6F3F-B840-16EF-C083-B2620B96DBCA}"/>
          </ac:spMkLst>
        </pc:spChg>
        <pc:spChg chg="mod">
          <ac:chgData name="bruno liesse" userId="f9159895277b4f0e" providerId="LiveId" clId="{DECDB07E-465C-499F-9DDE-97CC70794D4E}" dt="2023-04-26T09:49:46.291" v="890" actId="207"/>
          <ac:spMkLst>
            <pc:docMk/>
            <pc:sldMk cId="568036220" sldId="2145707247"/>
            <ac:spMk id="10" creationId="{52CBED86-FD11-8CDF-8BF5-635E5C7B07F2}"/>
          </ac:spMkLst>
        </pc:spChg>
        <pc:picChg chg="del">
          <ac:chgData name="bruno liesse" userId="f9159895277b4f0e" providerId="LiveId" clId="{DECDB07E-465C-499F-9DDE-97CC70794D4E}" dt="2023-04-24T09:22:30.205" v="342" actId="478"/>
          <ac:picMkLst>
            <pc:docMk/>
            <pc:sldMk cId="568036220" sldId="2145707247"/>
            <ac:picMk id="9" creationId="{844F1E02-FB17-0442-D217-43013FE3E5B7}"/>
          </ac:picMkLst>
        </pc:picChg>
      </pc:sldChg>
      <pc:sldChg chg="addSp delSp modSp add mod delAnim">
        <pc:chgData name="bruno liesse" userId="f9159895277b4f0e" providerId="LiveId" clId="{DECDB07E-465C-499F-9DDE-97CC70794D4E}" dt="2023-04-26T09:50:34.709" v="908" actId="20577"/>
        <pc:sldMkLst>
          <pc:docMk/>
          <pc:sldMk cId="2649047291" sldId="2145707248"/>
        </pc:sldMkLst>
        <pc:spChg chg="del">
          <ac:chgData name="bruno liesse" userId="f9159895277b4f0e" providerId="LiveId" clId="{DECDB07E-465C-499F-9DDE-97CC70794D4E}" dt="2023-04-24T09:37:33.927" v="607" actId="478"/>
          <ac:spMkLst>
            <pc:docMk/>
            <pc:sldMk cId="2649047291" sldId="2145707248"/>
            <ac:spMk id="2" creationId="{5FC21E68-60E5-3CB4-D767-FC93CC10AF61}"/>
          </ac:spMkLst>
        </pc:spChg>
        <pc:spChg chg="del">
          <ac:chgData name="bruno liesse" userId="f9159895277b4f0e" providerId="LiveId" clId="{DECDB07E-465C-499F-9DDE-97CC70794D4E}" dt="2023-04-24T09:36:28.195" v="597" actId="478"/>
          <ac:spMkLst>
            <pc:docMk/>
            <pc:sldMk cId="2649047291" sldId="2145707248"/>
            <ac:spMk id="3" creationId="{709D8FD2-1B34-CB38-D976-CB7A5F1E090D}"/>
          </ac:spMkLst>
        </pc:spChg>
        <pc:spChg chg="mod">
          <ac:chgData name="bruno liesse" userId="f9159895277b4f0e" providerId="LiveId" clId="{DECDB07E-465C-499F-9DDE-97CC70794D4E}" dt="2023-04-24T09:38:38.289" v="705" actId="1036"/>
          <ac:spMkLst>
            <pc:docMk/>
            <pc:sldMk cId="2649047291" sldId="2145707248"/>
            <ac:spMk id="6" creationId="{15ED6F3F-B840-16EF-C083-B2620B96DBCA}"/>
          </ac:spMkLst>
        </pc:spChg>
        <pc:spChg chg="mod">
          <ac:chgData name="bruno liesse" userId="f9159895277b4f0e" providerId="LiveId" clId="{DECDB07E-465C-499F-9DDE-97CC70794D4E}" dt="2023-04-26T09:50:34.709" v="908" actId="20577"/>
          <ac:spMkLst>
            <pc:docMk/>
            <pc:sldMk cId="2649047291" sldId="2145707248"/>
            <ac:spMk id="10" creationId="{52CBED86-FD11-8CDF-8BF5-635E5C7B07F2}"/>
          </ac:spMkLst>
        </pc:spChg>
        <pc:picChg chg="del">
          <ac:chgData name="bruno liesse" userId="f9159895277b4f0e" providerId="LiveId" clId="{DECDB07E-465C-499F-9DDE-97CC70794D4E}" dt="2023-04-24T09:36:24.006" v="596" actId="478"/>
          <ac:picMkLst>
            <pc:docMk/>
            <pc:sldMk cId="2649047291" sldId="2145707248"/>
            <ac:picMk id="7" creationId="{A3B9E118-345B-BD5D-D262-426D1FF8C9B0}"/>
          </ac:picMkLst>
        </pc:picChg>
        <pc:picChg chg="add mod">
          <ac:chgData name="bruno liesse" userId="f9159895277b4f0e" providerId="LiveId" clId="{DECDB07E-465C-499F-9DDE-97CC70794D4E}" dt="2023-04-24T09:36:34.606" v="600" actId="1076"/>
          <ac:picMkLst>
            <pc:docMk/>
            <pc:sldMk cId="2649047291" sldId="2145707248"/>
            <ac:picMk id="8" creationId="{5D7256AD-1583-79FF-401C-7D016911CB3F}"/>
          </ac:picMkLst>
        </pc:picChg>
      </pc:sldChg>
    </pc:docChg>
  </pc:docChgLst>
  <pc:docChgLst>
    <pc:chgData userId="931a0a164180cff5" providerId="LiveId" clId="{25BA22D8-0D59-4BB6-AFBE-2AE96D2449D3}"/>
    <pc:docChg chg="delSld modSld delMainMaster modSection">
      <pc:chgData name="" userId="931a0a164180cff5" providerId="LiveId" clId="{25BA22D8-0D59-4BB6-AFBE-2AE96D2449D3}" dt="2023-04-26T18:32:21.265" v="20" actId="20577"/>
      <pc:docMkLst>
        <pc:docMk/>
      </pc:docMkLst>
      <pc:sldChg chg="del">
        <pc:chgData name="" userId="931a0a164180cff5" providerId="LiveId" clId="{25BA22D8-0D59-4BB6-AFBE-2AE96D2449D3}" dt="2023-04-26T18:27:52.585" v="0" actId="2696"/>
        <pc:sldMkLst>
          <pc:docMk/>
          <pc:sldMk cId="0" sldId="257"/>
        </pc:sldMkLst>
      </pc:sldChg>
      <pc:sldChg chg="del">
        <pc:chgData name="" userId="931a0a164180cff5" providerId="LiveId" clId="{25BA22D8-0D59-4BB6-AFBE-2AE96D2449D3}" dt="2023-04-26T18:27:52.650" v="4" actId="2696"/>
        <pc:sldMkLst>
          <pc:docMk/>
          <pc:sldMk cId="1750153133" sldId="438"/>
        </pc:sldMkLst>
      </pc:sldChg>
      <pc:sldChg chg="del">
        <pc:chgData name="" userId="931a0a164180cff5" providerId="LiveId" clId="{25BA22D8-0D59-4BB6-AFBE-2AE96D2449D3}" dt="2023-04-26T18:27:52.666" v="5" actId="2696"/>
        <pc:sldMkLst>
          <pc:docMk/>
          <pc:sldMk cId="492444878" sldId="490"/>
        </pc:sldMkLst>
      </pc:sldChg>
      <pc:sldChg chg="del">
        <pc:chgData name="" userId="931a0a164180cff5" providerId="LiveId" clId="{25BA22D8-0D59-4BB6-AFBE-2AE96D2449D3}" dt="2023-04-26T18:27:52.692" v="6" actId="2696"/>
        <pc:sldMkLst>
          <pc:docMk/>
          <pc:sldMk cId="1538366195" sldId="491"/>
        </pc:sldMkLst>
      </pc:sldChg>
      <pc:sldChg chg="del">
        <pc:chgData name="" userId="931a0a164180cff5" providerId="LiveId" clId="{25BA22D8-0D59-4BB6-AFBE-2AE96D2449D3}" dt="2023-04-26T18:27:52.620" v="3" actId="2696"/>
        <pc:sldMkLst>
          <pc:docMk/>
          <pc:sldMk cId="1728090331" sldId="493"/>
        </pc:sldMkLst>
      </pc:sldChg>
      <pc:sldChg chg="del">
        <pc:chgData name="" userId="931a0a164180cff5" providerId="LiveId" clId="{25BA22D8-0D59-4BB6-AFBE-2AE96D2449D3}" dt="2023-04-26T18:27:52.599" v="2" actId="2696"/>
        <pc:sldMkLst>
          <pc:docMk/>
          <pc:sldMk cId="2984604534" sldId="3032"/>
        </pc:sldMkLst>
      </pc:sldChg>
      <pc:sldChg chg="modSp">
        <pc:chgData name="" userId="931a0a164180cff5" providerId="LiveId" clId="{25BA22D8-0D59-4BB6-AFBE-2AE96D2449D3}" dt="2023-04-26T18:32:21.265" v="20" actId="20577"/>
        <pc:sldMkLst>
          <pc:docMk/>
          <pc:sldMk cId="2186488273" sldId="2145707244"/>
        </pc:sldMkLst>
        <pc:spChg chg="mod">
          <ac:chgData name="" userId="931a0a164180cff5" providerId="LiveId" clId="{25BA22D8-0D59-4BB6-AFBE-2AE96D2449D3}" dt="2023-04-26T18:32:21.265" v="20" actId="20577"/>
          <ac:spMkLst>
            <pc:docMk/>
            <pc:sldMk cId="2186488273" sldId="2145707244"/>
            <ac:spMk id="2" creationId="{D329E286-D250-BCA5-145B-5B1E3885DADA}"/>
          </ac:spMkLst>
        </pc:spChg>
      </pc:sldChg>
      <pc:sldMasterChg chg="del delSldLayout">
        <pc:chgData name="" userId="931a0a164180cff5" providerId="LiveId" clId="{25BA22D8-0D59-4BB6-AFBE-2AE96D2449D3}" dt="2023-04-26T18:27:52.705" v="18" actId="2696"/>
        <pc:sldMasterMkLst>
          <pc:docMk/>
          <pc:sldMasterMk cId="4017634501" sldId="2147483930"/>
        </pc:sldMasterMkLst>
        <pc:sldLayoutChg chg="del">
          <pc:chgData name="" userId="931a0a164180cff5" providerId="LiveId" clId="{25BA22D8-0D59-4BB6-AFBE-2AE96D2449D3}" dt="2023-04-26T18:27:52.694" v="7" actId="2696"/>
          <pc:sldLayoutMkLst>
            <pc:docMk/>
            <pc:sldMasterMk cId="4017634501" sldId="2147483930"/>
            <pc:sldLayoutMk cId="3979877233" sldId="2147483931"/>
          </pc:sldLayoutMkLst>
        </pc:sldLayoutChg>
        <pc:sldLayoutChg chg="del">
          <pc:chgData name="" userId="931a0a164180cff5" providerId="LiveId" clId="{25BA22D8-0D59-4BB6-AFBE-2AE96D2449D3}" dt="2023-04-26T18:27:52.694" v="8" actId="2696"/>
          <pc:sldLayoutMkLst>
            <pc:docMk/>
            <pc:sldMasterMk cId="4017634501" sldId="2147483930"/>
            <pc:sldLayoutMk cId="821163285" sldId="2147483932"/>
          </pc:sldLayoutMkLst>
        </pc:sldLayoutChg>
        <pc:sldLayoutChg chg="del">
          <pc:chgData name="" userId="931a0a164180cff5" providerId="LiveId" clId="{25BA22D8-0D59-4BB6-AFBE-2AE96D2449D3}" dt="2023-04-26T18:27:52.695" v="9" actId="2696"/>
          <pc:sldLayoutMkLst>
            <pc:docMk/>
            <pc:sldMasterMk cId="4017634501" sldId="2147483930"/>
            <pc:sldLayoutMk cId="1679106885" sldId="2147483933"/>
          </pc:sldLayoutMkLst>
        </pc:sldLayoutChg>
        <pc:sldLayoutChg chg="del">
          <pc:chgData name="" userId="931a0a164180cff5" providerId="LiveId" clId="{25BA22D8-0D59-4BB6-AFBE-2AE96D2449D3}" dt="2023-04-26T18:27:52.697" v="10" actId="2696"/>
          <pc:sldLayoutMkLst>
            <pc:docMk/>
            <pc:sldMasterMk cId="4017634501" sldId="2147483930"/>
            <pc:sldLayoutMk cId="558824156" sldId="2147483934"/>
          </pc:sldLayoutMkLst>
        </pc:sldLayoutChg>
        <pc:sldLayoutChg chg="del">
          <pc:chgData name="" userId="931a0a164180cff5" providerId="LiveId" clId="{25BA22D8-0D59-4BB6-AFBE-2AE96D2449D3}" dt="2023-04-26T18:27:52.699" v="11" actId="2696"/>
          <pc:sldLayoutMkLst>
            <pc:docMk/>
            <pc:sldMasterMk cId="4017634501" sldId="2147483930"/>
            <pc:sldLayoutMk cId="2622386971" sldId="2147483935"/>
          </pc:sldLayoutMkLst>
        </pc:sldLayoutChg>
        <pc:sldLayoutChg chg="del">
          <pc:chgData name="" userId="931a0a164180cff5" providerId="LiveId" clId="{25BA22D8-0D59-4BB6-AFBE-2AE96D2449D3}" dt="2023-04-26T18:27:52.700" v="12" actId="2696"/>
          <pc:sldLayoutMkLst>
            <pc:docMk/>
            <pc:sldMasterMk cId="4017634501" sldId="2147483930"/>
            <pc:sldLayoutMk cId="904523086" sldId="2147483936"/>
          </pc:sldLayoutMkLst>
        </pc:sldLayoutChg>
        <pc:sldLayoutChg chg="del">
          <pc:chgData name="" userId="931a0a164180cff5" providerId="LiveId" clId="{25BA22D8-0D59-4BB6-AFBE-2AE96D2449D3}" dt="2023-04-26T18:27:52.701" v="13" actId="2696"/>
          <pc:sldLayoutMkLst>
            <pc:docMk/>
            <pc:sldMasterMk cId="4017634501" sldId="2147483930"/>
            <pc:sldLayoutMk cId="1060520105" sldId="2147483937"/>
          </pc:sldLayoutMkLst>
        </pc:sldLayoutChg>
        <pc:sldLayoutChg chg="del">
          <pc:chgData name="" userId="931a0a164180cff5" providerId="LiveId" clId="{25BA22D8-0D59-4BB6-AFBE-2AE96D2449D3}" dt="2023-04-26T18:27:52.701" v="14" actId="2696"/>
          <pc:sldLayoutMkLst>
            <pc:docMk/>
            <pc:sldMasterMk cId="4017634501" sldId="2147483930"/>
            <pc:sldLayoutMk cId="2740486158" sldId="2147483938"/>
          </pc:sldLayoutMkLst>
        </pc:sldLayoutChg>
        <pc:sldLayoutChg chg="del">
          <pc:chgData name="" userId="931a0a164180cff5" providerId="LiveId" clId="{25BA22D8-0D59-4BB6-AFBE-2AE96D2449D3}" dt="2023-04-26T18:27:52.702" v="15" actId="2696"/>
          <pc:sldLayoutMkLst>
            <pc:docMk/>
            <pc:sldMasterMk cId="4017634501" sldId="2147483930"/>
            <pc:sldLayoutMk cId="1826214683" sldId="2147483939"/>
          </pc:sldLayoutMkLst>
        </pc:sldLayoutChg>
        <pc:sldLayoutChg chg="del">
          <pc:chgData name="" userId="931a0a164180cff5" providerId="LiveId" clId="{25BA22D8-0D59-4BB6-AFBE-2AE96D2449D3}" dt="2023-04-26T18:27:52.703" v="16" actId="2696"/>
          <pc:sldLayoutMkLst>
            <pc:docMk/>
            <pc:sldMasterMk cId="4017634501" sldId="2147483930"/>
            <pc:sldLayoutMk cId="4004017534" sldId="2147483940"/>
          </pc:sldLayoutMkLst>
        </pc:sldLayoutChg>
        <pc:sldLayoutChg chg="del">
          <pc:chgData name="" userId="931a0a164180cff5" providerId="LiveId" clId="{25BA22D8-0D59-4BB6-AFBE-2AE96D2449D3}" dt="2023-04-26T18:27:52.703" v="17" actId="2696"/>
          <pc:sldLayoutMkLst>
            <pc:docMk/>
            <pc:sldMasterMk cId="4017634501" sldId="2147483930"/>
            <pc:sldLayoutMk cId="3613062366" sldId="2147483941"/>
          </pc:sldLayoutMkLst>
        </pc:sldLayoutChg>
        <pc:sldLayoutChg chg="del">
          <pc:chgData name="" userId="931a0a164180cff5" providerId="LiveId" clId="{25BA22D8-0D59-4BB6-AFBE-2AE96D2449D3}" dt="2023-04-26T18:27:52.587" v="1" actId="2696"/>
          <pc:sldLayoutMkLst>
            <pc:docMk/>
            <pc:sldMasterMk cId="4017634501" sldId="2147483930"/>
            <pc:sldLayoutMk cId="3758177754" sldId="214748394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6153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86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t>Au contraire, peut-on dire : les Belges sont réputés champions de l’épargne depuis longtemps, et sont confirmés. Mais ce qui n’est pas bon pour l’économie, ni pour les services et produits proposés par les acteurs bancassurance.</a:t>
            </a:r>
          </a:p>
          <a:p>
            <a:endParaRPr lang="fr-BE"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E1CDFF-DEF1-4D2A-A3B2-C167F2D95EC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22700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BE" noProof="0" dirty="0"/>
          </a:p>
          <a:p>
            <a:endParaRPr lang="nl-BE" noProof="0" dirty="0"/>
          </a:p>
          <a:p>
            <a:endParaRPr lang="nl-BE" noProof="0" dirty="0"/>
          </a:p>
          <a:p>
            <a:endParaRPr lang="nl-BE" noProof="0" dirty="0"/>
          </a:p>
          <a:p>
            <a:endParaRPr lang="nl-BE" noProof="0" dirty="0"/>
          </a:p>
          <a:p>
            <a:endParaRPr lang="nl-BE" noProof="0" dirty="0"/>
          </a:p>
          <a:p>
            <a:endParaRPr lang="nl-BE" noProof="0" dirty="0"/>
          </a:p>
          <a:p>
            <a:r>
              <a:rPr lang="nl-BE" noProof="0" dirty="0"/>
              <a:t>Dan hebben ze het vooral over het nieuws verspreid via sociale netwerken </a:t>
            </a:r>
          </a:p>
          <a:p>
            <a:r>
              <a:rPr lang="nl-BE" noProof="0" dirty="0"/>
              <a:t>Dat is een heel hoog percentage dat uit onze studie komt, maar ik geef graag mee dat…</a:t>
            </a:r>
          </a:p>
          <a:p>
            <a:endParaRPr lang="nl-BE" noProof="0" dirty="0"/>
          </a:p>
          <a:p>
            <a:r>
              <a:rPr lang="nl-BE" noProof="0" dirty="0"/>
              <a:t>(En aangezien het ‘</a:t>
            </a:r>
            <a:r>
              <a:rPr lang="nl-BE" noProof="0" dirty="0" err="1"/>
              <a:t>news</a:t>
            </a:r>
            <a:r>
              <a:rPr lang="nl-BE" noProof="0" dirty="0"/>
              <a:t>’ betreft, gaat het vooral om content </a:t>
            </a:r>
            <a:r>
              <a:rPr lang="nl-BE" noProof="0" dirty="0" err="1"/>
              <a:t>aggregators</a:t>
            </a:r>
            <a:r>
              <a:rPr lang="nl-BE" noProof="0" dirty="0"/>
              <a:t> (Facebook, YouTube, LinkedIn, Twitter), meer dan om eerder visuele platformen (Instagram, Pinterest en andere entertainment-apps)</a:t>
            </a:r>
          </a:p>
          <a:p>
            <a:endParaRPr lang="fr-BE" dirty="0"/>
          </a:p>
          <a:p>
            <a:endParaRPr lang="fr-B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E1CDFF-DEF1-4D2A-A3B2-C167F2D95EC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900035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2d745d21af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2d745d21af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8011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4428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3350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5705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712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7787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3446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7367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6497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2d745d21af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2d745d21af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5415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4663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70812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0415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12d745d21a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12d745d21a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91278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4737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 name="Google Shape;643;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E1CDFF-DEF1-4D2A-A3B2-C167F2D95EC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119551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9597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2d745d21af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2d745d21af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4902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3087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5640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2719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2000" y="0"/>
            <a:ext cx="9144000" cy="5143500"/>
          </a:xfrm>
          <a:prstGeom prst="rect">
            <a:avLst/>
          </a:prstGeom>
          <a:solidFill>
            <a:srgbClr val="02102E">
              <a:alpha val="59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6860500" y="-25"/>
            <a:ext cx="2283600"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751500" y="751925"/>
            <a:ext cx="3426900" cy="3639600"/>
          </a:xfrm>
          <a:prstGeom prst="rect">
            <a:avLst/>
          </a:prstGeom>
        </p:spPr>
        <p:txBody>
          <a:bodyPr spcFirstLastPara="1" wrap="square" lIns="0" tIns="0" rIns="0" bIns="0" anchor="ctr" anchorCtr="0">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a:p>
        </p:txBody>
      </p:sp>
      <p:sp>
        <p:nvSpPr>
          <p:cNvPr id="13" name="Google Shape;13;p2"/>
          <p:cNvSpPr/>
          <p:nvPr/>
        </p:nvSpPr>
        <p:spPr>
          <a:xfrm>
            <a:off x="8392600" y="4392000"/>
            <a:ext cx="751500" cy="751500"/>
          </a:xfrm>
          <a:prstGeom prst="rect">
            <a:avLst/>
          </a:prstGeom>
          <a:solidFill>
            <a:srgbClr val="02102E">
              <a:alpha val="162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1"/>
        <p:cNvGrpSpPr/>
        <p:nvPr/>
      </p:nvGrpSpPr>
      <p:grpSpPr>
        <a:xfrm>
          <a:off x="0" y="0"/>
          <a:ext cx="0" cy="0"/>
          <a:chOff x="0" y="0"/>
          <a:chExt cx="0" cy="0"/>
        </a:xfrm>
      </p:grpSpPr>
      <p:sp>
        <p:nvSpPr>
          <p:cNvPr id="13" name="Google Shape;13;p3"/>
          <p:cNvSpPr txBox="1">
            <a:spLocks noGrp="1"/>
          </p:cNvSpPr>
          <p:nvPr>
            <p:ph type="ctrTitle"/>
          </p:nvPr>
        </p:nvSpPr>
        <p:spPr>
          <a:xfrm>
            <a:off x="2869492" y="2790259"/>
            <a:ext cx="1170000" cy="577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200"/>
              <a:buNone/>
              <a:defRPr sz="1200"/>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14" name="Google Shape;14;p3"/>
          <p:cNvSpPr txBox="1">
            <a:spLocks noGrp="1"/>
          </p:cNvSpPr>
          <p:nvPr>
            <p:ph type="subTitle" idx="1"/>
          </p:nvPr>
        </p:nvSpPr>
        <p:spPr>
          <a:xfrm>
            <a:off x="2133184" y="3205307"/>
            <a:ext cx="1906500" cy="57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000"/>
              <a:buNone/>
              <a:defRPr sz="1000"/>
            </a:lvl1pPr>
            <a:lvl2pPr lvl="1" algn="r" rtl="0">
              <a:lnSpc>
                <a:spcPct val="100000"/>
              </a:lnSpc>
              <a:spcBef>
                <a:spcPts val="0"/>
              </a:spcBef>
              <a:spcAft>
                <a:spcPts val="0"/>
              </a:spcAft>
              <a:buSzPts val="1000"/>
              <a:buNone/>
              <a:defRPr sz="1000"/>
            </a:lvl2pPr>
            <a:lvl3pPr lvl="2" algn="r" rtl="0">
              <a:lnSpc>
                <a:spcPct val="100000"/>
              </a:lnSpc>
              <a:spcBef>
                <a:spcPts val="0"/>
              </a:spcBef>
              <a:spcAft>
                <a:spcPts val="0"/>
              </a:spcAft>
              <a:buSzPts val="1000"/>
              <a:buNone/>
              <a:defRPr sz="1000"/>
            </a:lvl3pPr>
            <a:lvl4pPr lvl="3" algn="r" rtl="0">
              <a:lnSpc>
                <a:spcPct val="100000"/>
              </a:lnSpc>
              <a:spcBef>
                <a:spcPts val="0"/>
              </a:spcBef>
              <a:spcAft>
                <a:spcPts val="0"/>
              </a:spcAft>
              <a:buSzPts val="1000"/>
              <a:buNone/>
              <a:defRPr sz="1000"/>
            </a:lvl4pPr>
            <a:lvl5pPr lvl="4" algn="r" rtl="0">
              <a:lnSpc>
                <a:spcPct val="100000"/>
              </a:lnSpc>
              <a:spcBef>
                <a:spcPts val="0"/>
              </a:spcBef>
              <a:spcAft>
                <a:spcPts val="0"/>
              </a:spcAft>
              <a:buSzPts val="1000"/>
              <a:buNone/>
              <a:defRPr sz="1000"/>
            </a:lvl5pPr>
            <a:lvl6pPr lvl="5" algn="r" rtl="0">
              <a:lnSpc>
                <a:spcPct val="100000"/>
              </a:lnSpc>
              <a:spcBef>
                <a:spcPts val="0"/>
              </a:spcBef>
              <a:spcAft>
                <a:spcPts val="0"/>
              </a:spcAft>
              <a:buSzPts val="1000"/>
              <a:buNone/>
              <a:defRPr sz="1000"/>
            </a:lvl6pPr>
            <a:lvl7pPr lvl="6" algn="r" rtl="0">
              <a:lnSpc>
                <a:spcPct val="100000"/>
              </a:lnSpc>
              <a:spcBef>
                <a:spcPts val="0"/>
              </a:spcBef>
              <a:spcAft>
                <a:spcPts val="0"/>
              </a:spcAft>
              <a:buSzPts val="1000"/>
              <a:buNone/>
              <a:defRPr sz="1000"/>
            </a:lvl7pPr>
            <a:lvl8pPr lvl="7" algn="r" rtl="0">
              <a:lnSpc>
                <a:spcPct val="100000"/>
              </a:lnSpc>
              <a:spcBef>
                <a:spcPts val="0"/>
              </a:spcBef>
              <a:spcAft>
                <a:spcPts val="0"/>
              </a:spcAft>
              <a:buSzPts val="1000"/>
              <a:buNone/>
              <a:defRPr sz="1000"/>
            </a:lvl8pPr>
            <a:lvl9pPr lvl="8" algn="r" rtl="0">
              <a:lnSpc>
                <a:spcPct val="100000"/>
              </a:lnSpc>
              <a:spcBef>
                <a:spcPts val="0"/>
              </a:spcBef>
              <a:spcAft>
                <a:spcPts val="0"/>
              </a:spcAft>
              <a:buSzPts val="1000"/>
              <a:buNone/>
              <a:defRPr sz="1000"/>
            </a:lvl9pPr>
          </a:lstStyle>
          <a:p>
            <a:endParaRPr/>
          </a:p>
        </p:txBody>
      </p:sp>
      <p:sp>
        <p:nvSpPr>
          <p:cNvPr id="15" name="Google Shape;15;p3"/>
          <p:cNvSpPr txBox="1">
            <a:spLocks noGrp="1"/>
          </p:cNvSpPr>
          <p:nvPr>
            <p:ph type="title" idx="2" hasCustomPrompt="1"/>
          </p:nvPr>
        </p:nvSpPr>
        <p:spPr>
          <a:xfrm>
            <a:off x="2285884" y="2212169"/>
            <a:ext cx="17538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5200"/>
              <a:buNone/>
              <a:defRPr sz="5200"/>
            </a:lvl1pPr>
            <a:lvl2pPr lvl="1"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9pPr>
          </a:lstStyle>
          <a:p>
            <a:r>
              <a:t>xx%</a:t>
            </a:r>
          </a:p>
        </p:txBody>
      </p:sp>
      <p:sp>
        <p:nvSpPr>
          <p:cNvPr id="16" name="Google Shape;16;p3"/>
          <p:cNvSpPr txBox="1">
            <a:spLocks noGrp="1"/>
          </p:cNvSpPr>
          <p:nvPr>
            <p:ph type="ctrTitle" idx="3"/>
          </p:nvPr>
        </p:nvSpPr>
        <p:spPr>
          <a:xfrm>
            <a:off x="3965788" y="2786859"/>
            <a:ext cx="2251800" cy="577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200"/>
              <a:buNone/>
              <a:defRPr sz="1200"/>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17" name="Google Shape;17;p3"/>
          <p:cNvSpPr txBox="1">
            <a:spLocks noGrp="1"/>
          </p:cNvSpPr>
          <p:nvPr>
            <p:ph type="subTitle" idx="4"/>
          </p:nvPr>
        </p:nvSpPr>
        <p:spPr>
          <a:xfrm>
            <a:off x="4240888" y="3200017"/>
            <a:ext cx="1976700" cy="57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000"/>
              <a:buNone/>
              <a:defRPr sz="1000"/>
            </a:lvl1pPr>
            <a:lvl2pPr lvl="1" algn="r" rtl="0">
              <a:lnSpc>
                <a:spcPct val="100000"/>
              </a:lnSpc>
              <a:spcBef>
                <a:spcPts val="0"/>
              </a:spcBef>
              <a:spcAft>
                <a:spcPts val="0"/>
              </a:spcAft>
              <a:buSzPts val="1000"/>
              <a:buNone/>
              <a:defRPr sz="1000"/>
            </a:lvl2pPr>
            <a:lvl3pPr lvl="2" algn="r" rtl="0">
              <a:lnSpc>
                <a:spcPct val="100000"/>
              </a:lnSpc>
              <a:spcBef>
                <a:spcPts val="0"/>
              </a:spcBef>
              <a:spcAft>
                <a:spcPts val="0"/>
              </a:spcAft>
              <a:buSzPts val="1000"/>
              <a:buNone/>
              <a:defRPr sz="1000"/>
            </a:lvl3pPr>
            <a:lvl4pPr lvl="3" algn="r" rtl="0">
              <a:lnSpc>
                <a:spcPct val="100000"/>
              </a:lnSpc>
              <a:spcBef>
                <a:spcPts val="0"/>
              </a:spcBef>
              <a:spcAft>
                <a:spcPts val="0"/>
              </a:spcAft>
              <a:buSzPts val="1000"/>
              <a:buNone/>
              <a:defRPr sz="1000"/>
            </a:lvl4pPr>
            <a:lvl5pPr lvl="4" algn="r" rtl="0">
              <a:lnSpc>
                <a:spcPct val="100000"/>
              </a:lnSpc>
              <a:spcBef>
                <a:spcPts val="0"/>
              </a:spcBef>
              <a:spcAft>
                <a:spcPts val="0"/>
              </a:spcAft>
              <a:buSzPts val="1000"/>
              <a:buNone/>
              <a:defRPr sz="1000"/>
            </a:lvl5pPr>
            <a:lvl6pPr lvl="5" algn="r" rtl="0">
              <a:lnSpc>
                <a:spcPct val="100000"/>
              </a:lnSpc>
              <a:spcBef>
                <a:spcPts val="0"/>
              </a:spcBef>
              <a:spcAft>
                <a:spcPts val="0"/>
              </a:spcAft>
              <a:buSzPts val="1000"/>
              <a:buNone/>
              <a:defRPr sz="1000"/>
            </a:lvl6pPr>
            <a:lvl7pPr lvl="6" algn="r" rtl="0">
              <a:lnSpc>
                <a:spcPct val="100000"/>
              </a:lnSpc>
              <a:spcBef>
                <a:spcPts val="0"/>
              </a:spcBef>
              <a:spcAft>
                <a:spcPts val="0"/>
              </a:spcAft>
              <a:buSzPts val="1000"/>
              <a:buNone/>
              <a:defRPr sz="1000"/>
            </a:lvl7pPr>
            <a:lvl8pPr lvl="7" algn="r" rtl="0">
              <a:lnSpc>
                <a:spcPct val="100000"/>
              </a:lnSpc>
              <a:spcBef>
                <a:spcPts val="0"/>
              </a:spcBef>
              <a:spcAft>
                <a:spcPts val="0"/>
              </a:spcAft>
              <a:buSzPts val="1000"/>
              <a:buNone/>
              <a:defRPr sz="1000"/>
            </a:lvl8pPr>
            <a:lvl9pPr lvl="8" algn="r" rtl="0">
              <a:lnSpc>
                <a:spcPct val="100000"/>
              </a:lnSpc>
              <a:spcBef>
                <a:spcPts val="0"/>
              </a:spcBef>
              <a:spcAft>
                <a:spcPts val="0"/>
              </a:spcAft>
              <a:buSzPts val="1000"/>
              <a:buNone/>
              <a:defRPr sz="1000"/>
            </a:lvl9pPr>
          </a:lstStyle>
          <a:p>
            <a:endParaRPr/>
          </a:p>
        </p:txBody>
      </p:sp>
      <p:sp>
        <p:nvSpPr>
          <p:cNvPr id="18" name="Google Shape;18;p3"/>
          <p:cNvSpPr txBox="1">
            <a:spLocks noGrp="1"/>
          </p:cNvSpPr>
          <p:nvPr>
            <p:ph type="title" idx="5" hasCustomPrompt="1"/>
          </p:nvPr>
        </p:nvSpPr>
        <p:spPr>
          <a:xfrm>
            <a:off x="4483545" y="2208771"/>
            <a:ext cx="17538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5200"/>
              <a:buNone/>
              <a:defRPr sz="5200"/>
            </a:lvl1pPr>
            <a:lvl2pPr lvl="1"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9pPr>
          </a:lstStyle>
          <a:p>
            <a:r>
              <a:t>xx%</a:t>
            </a:r>
          </a:p>
        </p:txBody>
      </p:sp>
      <p:sp>
        <p:nvSpPr>
          <p:cNvPr id="19" name="Google Shape;19;p3"/>
          <p:cNvSpPr txBox="1">
            <a:spLocks noGrp="1"/>
          </p:cNvSpPr>
          <p:nvPr>
            <p:ph type="ctrTitle" idx="6"/>
          </p:nvPr>
        </p:nvSpPr>
        <p:spPr>
          <a:xfrm>
            <a:off x="6974340" y="2786884"/>
            <a:ext cx="1444800" cy="577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200"/>
              <a:buNone/>
              <a:defRPr sz="1200"/>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0" name="Google Shape;20;p3"/>
          <p:cNvSpPr txBox="1">
            <a:spLocks noGrp="1"/>
          </p:cNvSpPr>
          <p:nvPr>
            <p:ph type="subTitle" idx="7"/>
          </p:nvPr>
        </p:nvSpPr>
        <p:spPr>
          <a:xfrm>
            <a:off x="6512506" y="3200032"/>
            <a:ext cx="1906500" cy="57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000"/>
              <a:buNone/>
              <a:defRPr sz="1000"/>
            </a:lvl1pPr>
            <a:lvl2pPr lvl="1" algn="r" rtl="0">
              <a:lnSpc>
                <a:spcPct val="100000"/>
              </a:lnSpc>
              <a:spcBef>
                <a:spcPts val="0"/>
              </a:spcBef>
              <a:spcAft>
                <a:spcPts val="0"/>
              </a:spcAft>
              <a:buSzPts val="1000"/>
              <a:buNone/>
              <a:defRPr sz="1000"/>
            </a:lvl2pPr>
            <a:lvl3pPr lvl="2" algn="r" rtl="0">
              <a:lnSpc>
                <a:spcPct val="100000"/>
              </a:lnSpc>
              <a:spcBef>
                <a:spcPts val="0"/>
              </a:spcBef>
              <a:spcAft>
                <a:spcPts val="0"/>
              </a:spcAft>
              <a:buSzPts val="1000"/>
              <a:buNone/>
              <a:defRPr sz="1000"/>
            </a:lvl3pPr>
            <a:lvl4pPr lvl="3" algn="r" rtl="0">
              <a:lnSpc>
                <a:spcPct val="100000"/>
              </a:lnSpc>
              <a:spcBef>
                <a:spcPts val="0"/>
              </a:spcBef>
              <a:spcAft>
                <a:spcPts val="0"/>
              </a:spcAft>
              <a:buSzPts val="1000"/>
              <a:buNone/>
              <a:defRPr sz="1000"/>
            </a:lvl4pPr>
            <a:lvl5pPr lvl="4" algn="r" rtl="0">
              <a:lnSpc>
                <a:spcPct val="100000"/>
              </a:lnSpc>
              <a:spcBef>
                <a:spcPts val="0"/>
              </a:spcBef>
              <a:spcAft>
                <a:spcPts val="0"/>
              </a:spcAft>
              <a:buSzPts val="1000"/>
              <a:buNone/>
              <a:defRPr sz="1000"/>
            </a:lvl5pPr>
            <a:lvl6pPr lvl="5" algn="r" rtl="0">
              <a:lnSpc>
                <a:spcPct val="100000"/>
              </a:lnSpc>
              <a:spcBef>
                <a:spcPts val="0"/>
              </a:spcBef>
              <a:spcAft>
                <a:spcPts val="0"/>
              </a:spcAft>
              <a:buSzPts val="1000"/>
              <a:buNone/>
              <a:defRPr sz="1000"/>
            </a:lvl6pPr>
            <a:lvl7pPr lvl="6" algn="r" rtl="0">
              <a:lnSpc>
                <a:spcPct val="100000"/>
              </a:lnSpc>
              <a:spcBef>
                <a:spcPts val="0"/>
              </a:spcBef>
              <a:spcAft>
                <a:spcPts val="0"/>
              </a:spcAft>
              <a:buSzPts val="1000"/>
              <a:buNone/>
              <a:defRPr sz="1000"/>
            </a:lvl7pPr>
            <a:lvl8pPr lvl="7" algn="r" rtl="0">
              <a:lnSpc>
                <a:spcPct val="100000"/>
              </a:lnSpc>
              <a:spcBef>
                <a:spcPts val="0"/>
              </a:spcBef>
              <a:spcAft>
                <a:spcPts val="0"/>
              </a:spcAft>
              <a:buSzPts val="1000"/>
              <a:buNone/>
              <a:defRPr sz="1000"/>
            </a:lvl8pPr>
            <a:lvl9pPr lvl="8" algn="r" rtl="0">
              <a:lnSpc>
                <a:spcPct val="100000"/>
              </a:lnSpc>
              <a:spcBef>
                <a:spcPts val="0"/>
              </a:spcBef>
              <a:spcAft>
                <a:spcPts val="0"/>
              </a:spcAft>
              <a:buSzPts val="1000"/>
              <a:buNone/>
              <a:defRPr sz="1000"/>
            </a:lvl9pPr>
          </a:lstStyle>
          <a:p>
            <a:endParaRPr/>
          </a:p>
        </p:txBody>
      </p:sp>
      <p:sp>
        <p:nvSpPr>
          <p:cNvPr id="21" name="Google Shape;21;p3"/>
          <p:cNvSpPr txBox="1">
            <a:spLocks noGrp="1"/>
          </p:cNvSpPr>
          <p:nvPr>
            <p:ph type="title" idx="8" hasCustomPrompt="1"/>
          </p:nvPr>
        </p:nvSpPr>
        <p:spPr>
          <a:xfrm>
            <a:off x="6665206" y="2208781"/>
            <a:ext cx="17538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5200"/>
              <a:buNone/>
              <a:defRPr sz="5200"/>
            </a:lvl1pPr>
            <a:lvl2pPr lvl="1"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5200"/>
              <a:buFont typeface="Fira Sans Extra Condensed Medium"/>
              <a:buNone/>
              <a:defRPr sz="5200">
                <a:latin typeface="Fira Sans Extra Condensed Medium"/>
                <a:ea typeface="Fira Sans Extra Condensed Medium"/>
                <a:cs typeface="Fira Sans Extra Condensed Medium"/>
                <a:sym typeface="Fira Sans Extra Condensed Medium"/>
              </a:defRPr>
            </a:lvl9pPr>
          </a:lstStyle>
          <a:p>
            <a:r>
              <a:t>xx%</a:t>
            </a:r>
          </a:p>
        </p:txBody>
      </p:sp>
      <p:sp>
        <p:nvSpPr>
          <p:cNvPr id="22" name="Google Shape;22;p3"/>
          <p:cNvSpPr txBox="1">
            <a:spLocks noGrp="1"/>
          </p:cNvSpPr>
          <p:nvPr>
            <p:ph type="ctrTitle" idx="9"/>
          </p:nvPr>
        </p:nvSpPr>
        <p:spPr>
          <a:xfrm>
            <a:off x="725626" y="3784901"/>
            <a:ext cx="11700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23" name="Google Shape;23;p3"/>
          <p:cNvSpPr txBox="1">
            <a:spLocks noGrp="1"/>
          </p:cNvSpPr>
          <p:nvPr>
            <p:ph type="subTitle" idx="13"/>
          </p:nvPr>
        </p:nvSpPr>
        <p:spPr>
          <a:xfrm>
            <a:off x="725625" y="4199959"/>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4" name="Google Shape;24;p3"/>
          <p:cNvSpPr txBox="1">
            <a:spLocks noGrp="1"/>
          </p:cNvSpPr>
          <p:nvPr>
            <p:ph type="title" idx="14" hasCustomPrompt="1"/>
          </p:nvPr>
        </p:nvSpPr>
        <p:spPr>
          <a:xfrm>
            <a:off x="725637" y="3219993"/>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5" name="Google Shape;25;p3"/>
          <p:cNvSpPr txBox="1">
            <a:spLocks noGrp="1"/>
          </p:cNvSpPr>
          <p:nvPr>
            <p:ph type="ctrTitle" idx="15"/>
          </p:nvPr>
        </p:nvSpPr>
        <p:spPr>
          <a:xfrm>
            <a:off x="2870600" y="3781501"/>
            <a:ext cx="11286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26" name="Google Shape;26;p3"/>
          <p:cNvSpPr txBox="1">
            <a:spLocks noGrp="1"/>
          </p:cNvSpPr>
          <p:nvPr>
            <p:ph type="subTitle" idx="16"/>
          </p:nvPr>
        </p:nvSpPr>
        <p:spPr>
          <a:xfrm>
            <a:off x="2870596" y="4194668"/>
            <a:ext cx="19767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7" name="Google Shape;27;p3"/>
          <p:cNvSpPr txBox="1">
            <a:spLocks noGrp="1"/>
          </p:cNvSpPr>
          <p:nvPr>
            <p:ph type="title" idx="17" hasCustomPrompt="1"/>
          </p:nvPr>
        </p:nvSpPr>
        <p:spPr>
          <a:xfrm>
            <a:off x="2870612" y="3216594"/>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8" name="Google Shape;28;p3"/>
          <p:cNvSpPr txBox="1">
            <a:spLocks noGrp="1"/>
          </p:cNvSpPr>
          <p:nvPr>
            <p:ph type="ctrTitle" idx="18"/>
          </p:nvPr>
        </p:nvSpPr>
        <p:spPr>
          <a:xfrm>
            <a:off x="5015575" y="3781526"/>
            <a:ext cx="9165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29" name="Google Shape;29;p3"/>
          <p:cNvSpPr txBox="1">
            <a:spLocks noGrp="1"/>
          </p:cNvSpPr>
          <p:nvPr>
            <p:ph type="subTitle" idx="19"/>
          </p:nvPr>
        </p:nvSpPr>
        <p:spPr>
          <a:xfrm>
            <a:off x="5015575" y="4194684"/>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30" name="Google Shape;30;p3"/>
          <p:cNvSpPr txBox="1">
            <a:spLocks noGrp="1"/>
          </p:cNvSpPr>
          <p:nvPr>
            <p:ph type="title" idx="20" hasCustomPrompt="1"/>
          </p:nvPr>
        </p:nvSpPr>
        <p:spPr>
          <a:xfrm>
            <a:off x="5015587" y="3216604"/>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1" name="Google Shape;31;p3"/>
          <p:cNvSpPr/>
          <p:nvPr/>
        </p:nvSpPr>
        <p:spPr>
          <a:xfrm>
            <a:off x="737900" y="547725"/>
            <a:ext cx="749700" cy="486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2" name="Google Shape;32;p3"/>
          <p:cNvSpPr txBox="1">
            <a:spLocks noGrp="1"/>
          </p:cNvSpPr>
          <p:nvPr>
            <p:ph type="ctrTitle" idx="21"/>
          </p:nvPr>
        </p:nvSpPr>
        <p:spPr>
          <a:xfrm>
            <a:off x="723600" y="470622"/>
            <a:ext cx="1753800" cy="9462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Tree>
    <p:extLst>
      <p:ext uri="{BB962C8B-B14F-4D97-AF65-F5344CB8AC3E}">
        <p14:creationId xmlns:p14="http://schemas.microsoft.com/office/powerpoint/2010/main" val="1791137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subtitle">
  <p:cSld name="Title + subtitle">
    <p:spTree>
      <p:nvGrpSpPr>
        <p:cNvPr id="1" name="Shape 37"/>
        <p:cNvGrpSpPr/>
        <p:nvPr/>
      </p:nvGrpSpPr>
      <p:grpSpPr>
        <a:xfrm>
          <a:off x="0" y="0"/>
          <a:ext cx="0" cy="0"/>
          <a:chOff x="0" y="0"/>
          <a:chExt cx="0" cy="0"/>
        </a:xfrm>
      </p:grpSpPr>
      <p:sp>
        <p:nvSpPr>
          <p:cNvPr id="38" name="Google Shape;38;p5"/>
          <p:cNvSpPr txBox="1">
            <a:spLocks noGrp="1"/>
          </p:cNvSpPr>
          <p:nvPr>
            <p:ph type="ctrTitle"/>
          </p:nvPr>
        </p:nvSpPr>
        <p:spPr>
          <a:xfrm>
            <a:off x="3870900" y="376498"/>
            <a:ext cx="3867300" cy="20541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800"/>
              <a:buNone/>
              <a:defRPr>
                <a:latin typeface="Fira Sans SemiBold" panose="020B0603050000020004" pitchFamily="34" charset="0"/>
              </a:defRPr>
            </a:lvl1pPr>
            <a:lvl2pPr lvl="1" algn="r" rtl="0">
              <a:spcBef>
                <a:spcPts val="0"/>
              </a:spcBef>
              <a:spcAft>
                <a:spcPts val="0"/>
              </a:spcAft>
              <a:buSzPts val="1600"/>
              <a:buNone/>
              <a:defRPr sz="1600"/>
            </a:lvl2pPr>
            <a:lvl3pPr lvl="2" algn="r" rtl="0">
              <a:spcBef>
                <a:spcPts val="0"/>
              </a:spcBef>
              <a:spcAft>
                <a:spcPts val="0"/>
              </a:spcAft>
              <a:buSzPts val="1600"/>
              <a:buNone/>
              <a:defRPr sz="1600"/>
            </a:lvl3pPr>
            <a:lvl4pPr lvl="3" algn="r" rtl="0">
              <a:spcBef>
                <a:spcPts val="0"/>
              </a:spcBef>
              <a:spcAft>
                <a:spcPts val="0"/>
              </a:spcAft>
              <a:buSzPts val="1600"/>
              <a:buNone/>
              <a:defRPr sz="1600"/>
            </a:lvl4pPr>
            <a:lvl5pPr lvl="4" algn="r" rtl="0">
              <a:spcBef>
                <a:spcPts val="0"/>
              </a:spcBef>
              <a:spcAft>
                <a:spcPts val="0"/>
              </a:spcAft>
              <a:buSzPts val="1600"/>
              <a:buNone/>
              <a:defRPr sz="1600"/>
            </a:lvl5pPr>
            <a:lvl6pPr lvl="5" algn="r" rtl="0">
              <a:spcBef>
                <a:spcPts val="0"/>
              </a:spcBef>
              <a:spcAft>
                <a:spcPts val="0"/>
              </a:spcAft>
              <a:buSzPts val="1600"/>
              <a:buNone/>
              <a:defRPr sz="1600"/>
            </a:lvl6pPr>
            <a:lvl7pPr lvl="6" algn="r" rtl="0">
              <a:spcBef>
                <a:spcPts val="0"/>
              </a:spcBef>
              <a:spcAft>
                <a:spcPts val="0"/>
              </a:spcAft>
              <a:buSzPts val="1600"/>
              <a:buNone/>
              <a:defRPr sz="1600"/>
            </a:lvl7pPr>
            <a:lvl8pPr lvl="7" algn="r" rtl="0">
              <a:spcBef>
                <a:spcPts val="0"/>
              </a:spcBef>
              <a:spcAft>
                <a:spcPts val="0"/>
              </a:spcAft>
              <a:buSzPts val="1600"/>
              <a:buNone/>
              <a:defRPr sz="1600"/>
            </a:lvl8pPr>
            <a:lvl9pPr lvl="8" algn="r" rtl="0">
              <a:spcBef>
                <a:spcPts val="0"/>
              </a:spcBef>
              <a:spcAft>
                <a:spcPts val="0"/>
              </a:spcAft>
              <a:buSzPts val="1600"/>
              <a:buNone/>
              <a:defRPr sz="1600"/>
            </a:lvl9pPr>
          </a:lstStyle>
          <a:p>
            <a:endParaRPr/>
          </a:p>
        </p:txBody>
      </p:sp>
      <p:sp>
        <p:nvSpPr>
          <p:cNvPr id="39" name="Google Shape;39;p5"/>
          <p:cNvSpPr txBox="1">
            <a:spLocks noGrp="1"/>
          </p:cNvSpPr>
          <p:nvPr>
            <p:ph type="subTitle" idx="1"/>
          </p:nvPr>
        </p:nvSpPr>
        <p:spPr>
          <a:xfrm>
            <a:off x="4754950" y="2314225"/>
            <a:ext cx="2983200" cy="1784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r" rtl="0">
              <a:lnSpc>
                <a:spcPct val="100000"/>
              </a:lnSpc>
              <a:spcBef>
                <a:spcPts val="0"/>
              </a:spcBef>
              <a:spcAft>
                <a:spcPts val="0"/>
              </a:spcAft>
              <a:buSzPts val="1200"/>
              <a:buNone/>
              <a:defRPr/>
            </a:lvl2pPr>
            <a:lvl3pPr lvl="2" algn="r" rtl="0">
              <a:lnSpc>
                <a:spcPct val="100000"/>
              </a:lnSpc>
              <a:spcBef>
                <a:spcPts val="0"/>
              </a:spcBef>
              <a:spcAft>
                <a:spcPts val="0"/>
              </a:spcAft>
              <a:buSzPts val="1200"/>
              <a:buNone/>
              <a:defRPr/>
            </a:lvl3pPr>
            <a:lvl4pPr lvl="3" algn="r" rtl="0">
              <a:lnSpc>
                <a:spcPct val="100000"/>
              </a:lnSpc>
              <a:spcBef>
                <a:spcPts val="0"/>
              </a:spcBef>
              <a:spcAft>
                <a:spcPts val="0"/>
              </a:spcAft>
              <a:buSzPts val="1200"/>
              <a:buNone/>
              <a:defRPr/>
            </a:lvl4pPr>
            <a:lvl5pPr lvl="4" algn="r" rtl="0">
              <a:lnSpc>
                <a:spcPct val="100000"/>
              </a:lnSpc>
              <a:spcBef>
                <a:spcPts val="0"/>
              </a:spcBef>
              <a:spcAft>
                <a:spcPts val="0"/>
              </a:spcAft>
              <a:buSzPts val="1200"/>
              <a:buNone/>
              <a:defRPr/>
            </a:lvl5pPr>
            <a:lvl6pPr lvl="5" algn="r" rtl="0">
              <a:lnSpc>
                <a:spcPct val="100000"/>
              </a:lnSpc>
              <a:spcBef>
                <a:spcPts val="0"/>
              </a:spcBef>
              <a:spcAft>
                <a:spcPts val="0"/>
              </a:spcAft>
              <a:buSzPts val="1200"/>
              <a:buNone/>
              <a:defRPr/>
            </a:lvl6pPr>
            <a:lvl7pPr lvl="6" algn="r" rtl="0">
              <a:lnSpc>
                <a:spcPct val="100000"/>
              </a:lnSpc>
              <a:spcBef>
                <a:spcPts val="0"/>
              </a:spcBef>
              <a:spcAft>
                <a:spcPts val="0"/>
              </a:spcAft>
              <a:buSzPts val="1200"/>
              <a:buNone/>
              <a:defRPr/>
            </a:lvl7pPr>
            <a:lvl8pPr lvl="7" algn="r" rtl="0">
              <a:lnSpc>
                <a:spcPct val="100000"/>
              </a:lnSpc>
              <a:spcBef>
                <a:spcPts val="0"/>
              </a:spcBef>
              <a:spcAft>
                <a:spcPts val="0"/>
              </a:spcAft>
              <a:buSzPts val="1200"/>
              <a:buNone/>
              <a:defRPr/>
            </a:lvl8pPr>
            <a:lvl9pPr lvl="8" algn="r" rtl="0">
              <a:lnSpc>
                <a:spcPct val="100000"/>
              </a:lnSpc>
              <a:spcBef>
                <a:spcPts val="0"/>
              </a:spcBef>
              <a:spcAft>
                <a:spcPts val="0"/>
              </a:spcAft>
              <a:buSzPts val="1200"/>
              <a:buNone/>
              <a:defRPr/>
            </a:lvl9pPr>
          </a:lstStyle>
          <a:p>
            <a:endParaRPr/>
          </a:p>
        </p:txBody>
      </p:sp>
      <p:sp>
        <p:nvSpPr>
          <p:cNvPr id="2" name="Google Shape;16;p3">
            <a:extLst>
              <a:ext uri="{FF2B5EF4-FFF2-40B4-BE49-F238E27FC236}">
                <a16:creationId xmlns:a16="http://schemas.microsoft.com/office/drawing/2014/main" id="{AFD432C5-B146-344E-12E6-DF7323722283}"/>
              </a:ext>
            </a:extLst>
          </p:cNvPr>
          <p:cNvSpPr/>
          <p:nvPr userDrawn="1"/>
        </p:nvSpPr>
        <p:spPr>
          <a:xfrm>
            <a:off x="4579642" y="-25"/>
            <a:ext cx="4564458"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7294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73"/>
        <p:cNvGrpSpPr/>
        <p:nvPr/>
      </p:nvGrpSpPr>
      <p:grpSpPr>
        <a:xfrm>
          <a:off x="0" y="0"/>
          <a:ext cx="0" cy="0"/>
          <a:chOff x="0" y="0"/>
          <a:chExt cx="0" cy="0"/>
        </a:xfrm>
      </p:grpSpPr>
      <p:sp>
        <p:nvSpPr>
          <p:cNvPr id="74" name="Google Shape;74;p12"/>
          <p:cNvSpPr txBox="1">
            <a:spLocks noGrp="1"/>
          </p:cNvSpPr>
          <p:nvPr>
            <p:ph type="ctrTitle"/>
          </p:nvPr>
        </p:nvSpPr>
        <p:spPr>
          <a:xfrm>
            <a:off x="723600" y="470625"/>
            <a:ext cx="1497600" cy="9462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Tree>
    <p:extLst>
      <p:ext uri="{BB962C8B-B14F-4D97-AF65-F5344CB8AC3E}">
        <p14:creationId xmlns:p14="http://schemas.microsoft.com/office/powerpoint/2010/main" val="18645020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31"/>
        <p:cNvGrpSpPr/>
        <p:nvPr/>
      </p:nvGrpSpPr>
      <p:grpSpPr>
        <a:xfrm>
          <a:off x="0" y="0"/>
          <a:ext cx="0" cy="0"/>
          <a:chOff x="0" y="0"/>
          <a:chExt cx="0" cy="0"/>
        </a:xfrm>
      </p:grpSpPr>
    </p:spTree>
    <p:extLst>
      <p:ext uri="{BB962C8B-B14F-4D97-AF65-F5344CB8AC3E}">
        <p14:creationId xmlns:p14="http://schemas.microsoft.com/office/powerpoint/2010/main" val="698409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p4"/>
          <p:cNvSpPr txBox="1">
            <a:spLocks noGrp="1"/>
          </p:cNvSpPr>
          <p:nvPr>
            <p:ph type="subTitle" idx="1"/>
          </p:nvPr>
        </p:nvSpPr>
        <p:spPr>
          <a:xfrm>
            <a:off x="811600" y="1312075"/>
            <a:ext cx="7628100" cy="3296400"/>
          </a:xfrm>
          <a:prstGeom prst="rect">
            <a:avLst/>
          </a:prstGeom>
          <a:noFill/>
          <a:ln>
            <a:noFill/>
          </a:ln>
        </p:spPr>
        <p:txBody>
          <a:bodyPr spcFirstLastPara="1" wrap="square" lIns="91425" tIns="0" rIns="91425" bIns="91425" anchor="t" anchorCtr="0">
            <a:noAutofit/>
          </a:bodyPr>
          <a:lstStyle>
            <a:lvl1pPr lvl="0" rtl="0">
              <a:spcBef>
                <a:spcPts val="0"/>
              </a:spcBef>
              <a:spcAft>
                <a:spcPts val="0"/>
              </a:spcAft>
              <a:buClr>
                <a:schemeClr val="accent1"/>
              </a:buClr>
              <a:buSzPts val="1200"/>
              <a:buFont typeface="Josefin Sans"/>
              <a:buAutoNum type="arabicPeriod"/>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22" name="Google Shape;22;p4"/>
          <p:cNvSpPr txBox="1">
            <a:spLocks noGrp="1"/>
          </p:cNvSpPr>
          <p:nvPr>
            <p:ph type="title"/>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312387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47730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3228" y="273844"/>
            <a:ext cx="6633313" cy="597014"/>
          </a:xfrm>
        </p:spPr>
        <p:txBody>
          <a:bodyPr/>
          <a:lstStyle>
            <a:lvl1pPr>
              <a:defRPr>
                <a:solidFill>
                  <a:srgbClr val="C00000"/>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629842" y="1146575"/>
            <a:ext cx="3868340" cy="617934"/>
          </a:xfrm>
        </p:spPr>
        <p:txBody>
          <a:bodyPr anchor="ctr" anchorCtr="0"/>
          <a:lstStyle>
            <a:lvl1pPr marL="0" indent="0" algn="ctr">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629842" y="1764509"/>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146575"/>
            <a:ext cx="3887391" cy="617934"/>
          </a:xfrm>
        </p:spPr>
        <p:txBody>
          <a:bodyPr anchor="ctr" anchorCtr="0">
            <a:normAutofit/>
          </a:bodyPr>
          <a:lstStyle>
            <a:lvl1pPr marL="0" indent="0">
              <a:buNone/>
              <a:defRPr lang="en-US" sz="1800" b="1" kern="1200" dirty="0" smtClean="0">
                <a:solidFill>
                  <a:schemeClr val="tx1"/>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ctr" defTabSz="685800" rtl="0" eaLnBrk="1" latinLnBrk="0" hangingPunct="1">
              <a:lnSpc>
                <a:spcPct val="90000"/>
              </a:lnSpc>
              <a:spcBef>
                <a:spcPts val="750"/>
              </a:spcBef>
              <a:buFont typeface="Arial" panose="020B0604020202020204" pitchFamily="34" charset="0"/>
              <a:buNone/>
            </a:pPr>
            <a:r>
              <a:rPr lang="en-US" dirty="0"/>
              <a:t>Click to edit Master text styles</a:t>
            </a:r>
          </a:p>
        </p:txBody>
      </p:sp>
      <p:sp>
        <p:nvSpPr>
          <p:cNvPr id="6" name="Content Placeholder 5"/>
          <p:cNvSpPr>
            <a:spLocks noGrp="1"/>
          </p:cNvSpPr>
          <p:nvPr>
            <p:ph sz="quarter" idx="4"/>
          </p:nvPr>
        </p:nvSpPr>
        <p:spPr>
          <a:xfrm>
            <a:off x="4629150" y="1764509"/>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73808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58668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Page">
    <p:spTree>
      <p:nvGrpSpPr>
        <p:cNvPr id="1" name=""/>
        <p:cNvGrpSpPr/>
        <p:nvPr/>
      </p:nvGrpSpPr>
      <p:grpSpPr>
        <a:xfrm>
          <a:off x="0" y="0"/>
          <a:ext cx="0" cy="0"/>
          <a:chOff x="0" y="0"/>
          <a:chExt cx="0" cy="0"/>
        </a:xfrm>
      </p:grpSpPr>
      <p:sp>
        <p:nvSpPr>
          <p:cNvPr id="9" name="Text Placeholder 2"/>
          <p:cNvSpPr>
            <a:spLocks noGrp="1"/>
          </p:cNvSpPr>
          <p:nvPr>
            <p:ph type="body" sz="quarter" idx="11" hasCustomPrompt="1"/>
          </p:nvPr>
        </p:nvSpPr>
        <p:spPr>
          <a:xfrm>
            <a:off x="194349" y="4633200"/>
            <a:ext cx="5911967" cy="164700"/>
          </a:xfrm>
          <a:prstGeom prst="rect">
            <a:avLst/>
          </a:prstGeom>
        </p:spPr>
        <p:txBody>
          <a:bodyPr wrap="square" lIns="0" tIns="0" rIns="0" bIns="0" anchor="ctr" anchorCtr="0">
            <a:noAutofit/>
          </a:bodyPr>
          <a:lstStyle>
            <a:lvl1pPr marL="0" indent="0" algn="l">
              <a:spcBef>
                <a:spcPts val="0"/>
              </a:spcBef>
              <a:buFontTx/>
              <a:buNone/>
              <a:defRPr sz="1200" b="0">
                <a:solidFill>
                  <a:schemeClr val="tx1"/>
                </a:solidFill>
                <a:latin typeface="+mj-lt"/>
                <a:cs typeface="Schroders Circular TT" panose="020B0804020101010102" pitchFamily="34" charset="0"/>
              </a:defRPr>
            </a:lvl1pPr>
          </a:lstStyle>
          <a:p>
            <a:pPr lvl="0"/>
            <a:r>
              <a:rPr lang="en-GB" dirty="0"/>
              <a:t>Name Surname, Job title </a:t>
            </a:r>
            <a:endParaRPr lang="en-US" dirty="0"/>
          </a:p>
        </p:txBody>
      </p:sp>
      <p:sp>
        <p:nvSpPr>
          <p:cNvPr id="12"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rgbClr val="0074B7"/>
                </a:solidFill>
                <a:latin typeface="+mj-lt"/>
                <a:cs typeface="Schroders Circular TT" panose="020B0804020101010102" pitchFamily="34" charset="0"/>
              </a:defRPr>
            </a:lvl1pPr>
          </a:lstStyle>
          <a:p>
            <a:pPr lvl="0"/>
            <a:r>
              <a:rPr lang="en-GB" dirty="0"/>
              <a:t>Subtitle</a:t>
            </a:r>
          </a:p>
        </p:txBody>
      </p:sp>
      <p:sp>
        <p:nvSpPr>
          <p:cNvPr id="13" name="Text Placeholder 2"/>
          <p:cNvSpPr>
            <a:spLocks noGrp="1"/>
          </p:cNvSpPr>
          <p:nvPr>
            <p:ph type="body" sz="quarter" idx="15"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rgbClr val="002A5E"/>
                </a:solidFill>
                <a:latin typeface="+mj-lt"/>
                <a:cs typeface="Schroders Circular TT" panose="020B0804020101010102" pitchFamily="34" charset="0"/>
              </a:defRPr>
            </a:lvl1pPr>
          </a:lstStyle>
          <a:p>
            <a:pPr lvl="0"/>
            <a:r>
              <a:rPr lang="en-GB" dirty="0"/>
              <a:t>Title</a:t>
            </a:r>
          </a:p>
        </p:txBody>
      </p:sp>
      <p:sp>
        <p:nvSpPr>
          <p:cNvPr id="14" name="Text Placeholder 2"/>
          <p:cNvSpPr>
            <a:spLocks noGrp="1"/>
          </p:cNvSpPr>
          <p:nvPr>
            <p:ph type="body" sz="quarter" idx="13" hasCustomPrompt="1"/>
          </p:nvPr>
        </p:nvSpPr>
        <p:spPr>
          <a:xfrm>
            <a:off x="194350" y="4841100"/>
            <a:ext cx="2321395" cy="164700"/>
          </a:xfrm>
          <a:prstGeom prst="rect">
            <a:avLst/>
          </a:prstGeom>
        </p:spPr>
        <p:txBody>
          <a:bodyPr wrap="square" lIns="0" tIns="0" rIns="0" bIns="0" anchor="ctr" anchorCtr="0">
            <a:noAutofit/>
          </a:bodyPr>
          <a:lstStyle>
            <a:lvl1pPr marL="0" indent="0" algn="l">
              <a:spcBef>
                <a:spcPts val="0"/>
              </a:spcBef>
              <a:buFontTx/>
              <a:buNone/>
              <a:defRPr sz="1200" b="0">
                <a:solidFill>
                  <a:schemeClr val="tx1"/>
                </a:solidFill>
                <a:latin typeface="+mj-lt"/>
                <a:cs typeface="Schroders Circular TT" panose="020B0804020101010102" pitchFamily="34" charset="0"/>
              </a:defRPr>
            </a:lvl1pPr>
          </a:lstStyle>
          <a:p>
            <a:pPr lvl="0"/>
            <a:r>
              <a:rPr lang="en-GB" dirty="0"/>
              <a:t>Month 2022</a:t>
            </a:r>
          </a:p>
        </p:txBody>
      </p:sp>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11" name="TextBox 10"/>
          <p:cNvSpPr txBox="1"/>
          <p:nvPr userDrawn="1"/>
        </p:nvSpPr>
        <p:spPr>
          <a:xfrm>
            <a:off x="6220915" y="4890385"/>
            <a:ext cx="2708829" cy="115416"/>
          </a:xfrm>
          <a:prstGeom prst="rect">
            <a:avLst/>
          </a:prstGeom>
        </p:spPr>
        <p:txBody>
          <a:bodyPr vert="horz" wrap="square" lIns="0" tIns="0" rIns="0" bIns="0" rtlCol="0" anchor="b"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algn="r"/>
            <a:r>
              <a:rPr lang="en-GB" sz="750" baseline="0" dirty="0">
                <a:solidFill>
                  <a:schemeClr val="tx1"/>
                </a:solidFill>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endParaRPr lang="de-DE" sz="750" baseline="0" dirty="0">
              <a:solidFill>
                <a:schemeClr val="tx1"/>
              </a:solidFill>
              <a:latin typeface="Schroders Circular TT Normal" panose="020B0504020101020102" pitchFamily="34" charset="0"/>
            </a:endParaRPr>
          </a:p>
        </p:txBody>
      </p:sp>
      <p:sp>
        <p:nvSpPr>
          <p:cNvPr id="15" name="Freeform 5"/>
          <p:cNvSpPr>
            <a:spLocks noEditPoints="1"/>
          </p:cNvSpPr>
          <p:nvPr userDrawn="1"/>
        </p:nvSpPr>
        <p:spPr bwMode="auto">
          <a:xfrm>
            <a:off x="3006407" y="627460"/>
            <a:ext cx="3131185" cy="3132000"/>
          </a:xfrm>
          <a:custGeom>
            <a:avLst/>
            <a:gdLst>
              <a:gd name="T0" fmla="*/ 598 w 1134"/>
              <a:gd name="T1" fmla="*/ 0 h 1134"/>
              <a:gd name="T2" fmla="*/ 598 w 1134"/>
              <a:gd name="T3" fmla="*/ 281 h 1134"/>
              <a:gd name="T4" fmla="*/ 855 w 1134"/>
              <a:gd name="T5" fmla="*/ 567 h 1134"/>
              <a:gd name="T6" fmla="*/ 598 w 1134"/>
              <a:gd name="T7" fmla="*/ 854 h 1134"/>
              <a:gd name="T8" fmla="*/ 596 w 1134"/>
              <a:gd name="T9" fmla="*/ 1134 h 1134"/>
              <a:gd name="T10" fmla="*/ 1134 w 1134"/>
              <a:gd name="T11" fmla="*/ 567 h 1134"/>
              <a:gd name="T12" fmla="*/ 598 w 1134"/>
              <a:gd name="T13" fmla="*/ 0 h 1134"/>
              <a:gd name="T14" fmla="*/ 538 w 1134"/>
              <a:gd name="T15" fmla="*/ 0 h 1134"/>
              <a:gd name="T16" fmla="*/ 0 w 1134"/>
              <a:gd name="T17" fmla="*/ 567 h 1134"/>
              <a:gd name="T18" fmla="*/ 538 w 1134"/>
              <a:gd name="T19" fmla="*/ 1134 h 1134"/>
              <a:gd name="T20" fmla="*/ 538 w 1134"/>
              <a:gd name="T21" fmla="*/ 854 h 1134"/>
              <a:gd name="T22" fmla="*/ 280 w 1134"/>
              <a:gd name="T23" fmla="*/ 567 h 1134"/>
              <a:gd name="T24" fmla="*/ 538 w 1134"/>
              <a:gd name="T25" fmla="*/ 281 h 1134"/>
              <a:gd name="T26" fmla="*/ 538 w 1134"/>
              <a:gd name="T2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134">
                <a:moveTo>
                  <a:pt x="598" y="0"/>
                </a:moveTo>
                <a:cubicBezTo>
                  <a:pt x="598" y="281"/>
                  <a:pt x="598" y="281"/>
                  <a:pt x="598" y="281"/>
                </a:cubicBezTo>
                <a:cubicBezTo>
                  <a:pt x="742" y="296"/>
                  <a:pt x="855" y="418"/>
                  <a:pt x="855" y="567"/>
                </a:cubicBezTo>
                <a:cubicBezTo>
                  <a:pt x="855" y="716"/>
                  <a:pt x="742" y="839"/>
                  <a:pt x="598" y="854"/>
                </a:cubicBezTo>
                <a:cubicBezTo>
                  <a:pt x="596" y="1134"/>
                  <a:pt x="596" y="1134"/>
                  <a:pt x="596" y="1134"/>
                </a:cubicBezTo>
                <a:cubicBezTo>
                  <a:pt x="896" y="1119"/>
                  <a:pt x="1134" y="871"/>
                  <a:pt x="1134" y="567"/>
                </a:cubicBezTo>
                <a:cubicBezTo>
                  <a:pt x="1134" y="264"/>
                  <a:pt x="897" y="16"/>
                  <a:pt x="598" y="0"/>
                </a:cubicBezTo>
                <a:moveTo>
                  <a:pt x="538" y="0"/>
                </a:moveTo>
                <a:cubicBezTo>
                  <a:pt x="238" y="16"/>
                  <a:pt x="0" y="264"/>
                  <a:pt x="0" y="567"/>
                </a:cubicBezTo>
                <a:cubicBezTo>
                  <a:pt x="0" y="871"/>
                  <a:pt x="238" y="1119"/>
                  <a:pt x="538" y="1134"/>
                </a:cubicBezTo>
                <a:cubicBezTo>
                  <a:pt x="538" y="854"/>
                  <a:pt x="538" y="854"/>
                  <a:pt x="538" y="854"/>
                </a:cubicBezTo>
                <a:cubicBezTo>
                  <a:pt x="393" y="839"/>
                  <a:pt x="280" y="716"/>
                  <a:pt x="280" y="567"/>
                </a:cubicBezTo>
                <a:cubicBezTo>
                  <a:pt x="280" y="418"/>
                  <a:pt x="393" y="295"/>
                  <a:pt x="538" y="281"/>
                </a:cubicBezTo>
                <a:cubicBezTo>
                  <a:pt x="538" y="0"/>
                  <a:pt x="538" y="0"/>
                  <a:pt x="538" y="0"/>
                </a:cubicBezTo>
              </a:path>
            </a:pathLst>
          </a:custGeom>
          <a:solidFill>
            <a:srgbClr val="002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GB" sz="1050"/>
          </a:p>
        </p:txBody>
      </p:sp>
    </p:spTree>
    <p:extLst>
      <p:ext uri="{BB962C8B-B14F-4D97-AF65-F5344CB8AC3E}">
        <p14:creationId xmlns:p14="http://schemas.microsoft.com/office/powerpoint/2010/main" val="18407040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Title Page">
    <p:spTree>
      <p:nvGrpSpPr>
        <p:cNvPr id="1" name=""/>
        <p:cNvGrpSpPr/>
        <p:nvPr/>
      </p:nvGrpSpPr>
      <p:grpSpPr>
        <a:xfrm>
          <a:off x="0" y="0"/>
          <a:ext cx="0" cy="0"/>
          <a:chOff x="0" y="0"/>
          <a:chExt cx="0" cy="0"/>
        </a:xfrm>
      </p:grpSpPr>
      <p:sp>
        <p:nvSpPr>
          <p:cNvPr id="11" name="Text Placeholder 2"/>
          <p:cNvSpPr>
            <a:spLocks noGrp="1"/>
          </p:cNvSpPr>
          <p:nvPr>
            <p:ph type="body" sz="quarter" idx="11" hasCustomPrompt="1"/>
          </p:nvPr>
        </p:nvSpPr>
        <p:spPr>
          <a:xfrm>
            <a:off x="194349" y="4633200"/>
            <a:ext cx="5911967" cy="164700"/>
          </a:xfrm>
          <a:prstGeom prst="rect">
            <a:avLst/>
          </a:prstGeom>
        </p:spPr>
        <p:txBody>
          <a:bodyPr vert="horz" wrap="square" lIns="0" tIns="0" rIns="0" bIns="0" rtlCol="0" anchor="ctr" anchorCtr="0">
            <a:noAutofit/>
          </a:bodyPr>
          <a:lstStyle>
            <a:lvl1pPr>
              <a:buNone/>
              <a:defRPr lang="en-US" b="0" dirty="0" smtClean="0">
                <a:solidFill>
                  <a:schemeClr val="tx1"/>
                </a:solidFill>
                <a:latin typeface="+mj-lt"/>
                <a:cs typeface="Schroders Circular TT" panose="020B0804020101010102" pitchFamily="34" charset="0"/>
              </a:defRPr>
            </a:lvl1pPr>
          </a:lstStyle>
          <a:p>
            <a:pPr marL="0" lvl="0" indent="0">
              <a:spcBef>
                <a:spcPts val="0"/>
              </a:spcBef>
              <a:buFontTx/>
            </a:pPr>
            <a:r>
              <a:rPr lang="en-GB" dirty="0"/>
              <a:t>Name Surname, Job title</a:t>
            </a:r>
            <a:endParaRPr lang="en-US" dirty="0"/>
          </a:p>
        </p:txBody>
      </p:sp>
      <p:sp>
        <p:nvSpPr>
          <p:cNvPr id="16"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rgbClr val="0074B7"/>
                </a:solidFill>
                <a:latin typeface="+mj-lt"/>
                <a:cs typeface="Schroders Circular TT" panose="020B0804020101010102" pitchFamily="34" charset="0"/>
              </a:defRPr>
            </a:lvl1pPr>
          </a:lstStyle>
          <a:p>
            <a:pPr lvl="0"/>
            <a:r>
              <a:rPr lang="en-GB" dirty="0"/>
              <a:t>Subtitle</a:t>
            </a:r>
          </a:p>
        </p:txBody>
      </p:sp>
      <p:sp>
        <p:nvSpPr>
          <p:cNvPr id="17" name="Text Placeholder 2"/>
          <p:cNvSpPr>
            <a:spLocks noGrp="1"/>
          </p:cNvSpPr>
          <p:nvPr>
            <p:ph type="body" sz="quarter" idx="15"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rgbClr val="002A5E"/>
                </a:solidFill>
                <a:latin typeface="+mj-lt"/>
                <a:cs typeface="Schroders Circular TT" panose="020B0804020101010102" pitchFamily="34" charset="0"/>
              </a:defRPr>
            </a:lvl1pPr>
          </a:lstStyle>
          <a:p>
            <a:pPr lvl="0"/>
            <a:r>
              <a:rPr lang="en-GB" dirty="0"/>
              <a:t>Title</a:t>
            </a:r>
          </a:p>
        </p:txBody>
      </p:sp>
      <p:sp>
        <p:nvSpPr>
          <p:cNvPr id="19" name="Text Placeholder 2"/>
          <p:cNvSpPr>
            <a:spLocks noGrp="1"/>
          </p:cNvSpPr>
          <p:nvPr>
            <p:ph type="body" sz="quarter" idx="13" hasCustomPrompt="1"/>
          </p:nvPr>
        </p:nvSpPr>
        <p:spPr>
          <a:xfrm>
            <a:off x="194350" y="4841100"/>
            <a:ext cx="2321395" cy="164700"/>
          </a:xfrm>
          <a:prstGeom prst="rect">
            <a:avLst/>
          </a:prstGeom>
        </p:spPr>
        <p:txBody>
          <a:bodyPr vert="horz" wrap="square" lIns="0" tIns="0" rIns="0" bIns="0" rtlCol="0" anchor="ctr" anchorCtr="0">
            <a:noAutofit/>
          </a:bodyPr>
          <a:lstStyle>
            <a:lvl1pPr marL="0" indent="0">
              <a:buNone/>
              <a:defRPr lang="en-GB" b="0" dirty="0" smtClean="0">
                <a:solidFill>
                  <a:schemeClr val="tx1"/>
                </a:solidFill>
                <a:latin typeface="+mj-lt"/>
                <a:cs typeface="Schroders Circular TT" panose="020B0804020101010102" pitchFamily="34" charset="0"/>
              </a:defRPr>
            </a:lvl1pPr>
          </a:lstStyle>
          <a:p>
            <a:pPr marL="0" lvl="0" indent="0">
              <a:spcBef>
                <a:spcPts val="0"/>
              </a:spcBef>
              <a:buFontTx/>
            </a:pPr>
            <a:r>
              <a:rPr lang="en-GB" dirty="0"/>
              <a:t>Month 2022</a:t>
            </a:r>
          </a:p>
        </p:txBody>
      </p:sp>
      <p:sp>
        <p:nvSpPr>
          <p:cNvPr id="14"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12" name="TextBox 11"/>
          <p:cNvSpPr txBox="1"/>
          <p:nvPr userDrawn="1"/>
        </p:nvSpPr>
        <p:spPr>
          <a:xfrm>
            <a:off x="6220915" y="4890385"/>
            <a:ext cx="2708829" cy="115416"/>
          </a:xfrm>
          <a:prstGeom prst="rect">
            <a:avLst/>
          </a:prstGeom>
        </p:spPr>
        <p:txBody>
          <a:bodyPr vert="horz" wrap="square" lIns="0" tIns="0" rIns="0" bIns="0" rtlCol="0" anchor="b"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algn="r"/>
            <a:r>
              <a:rPr lang="en-GB" sz="750" baseline="0" dirty="0">
                <a:solidFill>
                  <a:schemeClr val="tx1"/>
                </a:solidFill>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endParaRPr lang="de-DE" sz="750" baseline="0" dirty="0">
              <a:solidFill>
                <a:schemeClr val="tx1"/>
              </a:solidFill>
              <a:latin typeface="Schroders Circular TT Normal" panose="020B0504020101020102" pitchFamily="34" charset="0"/>
            </a:endParaRPr>
          </a:p>
        </p:txBody>
      </p:sp>
      <p:sp>
        <p:nvSpPr>
          <p:cNvPr id="9" name="Picture Placeholder 3"/>
          <p:cNvSpPr>
            <a:spLocks noGrp="1"/>
          </p:cNvSpPr>
          <p:nvPr>
            <p:ph type="pic" sz="quarter" idx="16"/>
          </p:nvPr>
        </p:nvSpPr>
        <p:spPr>
          <a:xfrm>
            <a:off x="2987512" y="627460"/>
            <a:ext cx="3168975" cy="3132000"/>
          </a:xfrm>
          <a:custGeom>
            <a:avLst/>
            <a:gdLst/>
            <a:ahLst/>
            <a:cxnLst/>
            <a:rect l="l" t="t" r="r" b="b"/>
            <a:pathLst>
              <a:path w="3871912" h="3877200">
                <a:moveTo>
                  <a:pt x="2033587" y="0"/>
                </a:moveTo>
                <a:lnTo>
                  <a:pt x="2046342" y="0"/>
                </a:lnTo>
                <a:lnTo>
                  <a:pt x="2128837" y="6875"/>
                </a:lnTo>
                <a:lnTo>
                  <a:pt x="2222500" y="19575"/>
                </a:lnTo>
                <a:lnTo>
                  <a:pt x="2316162" y="35450"/>
                </a:lnTo>
                <a:lnTo>
                  <a:pt x="2406650" y="56087"/>
                </a:lnTo>
                <a:lnTo>
                  <a:pt x="2497137" y="79900"/>
                </a:lnTo>
                <a:lnTo>
                  <a:pt x="2584450" y="108475"/>
                </a:lnTo>
                <a:lnTo>
                  <a:pt x="2668587" y="143400"/>
                </a:lnTo>
                <a:lnTo>
                  <a:pt x="2752725" y="179912"/>
                </a:lnTo>
                <a:lnTo>
                  <a:pt x="2833687" y="219600"/>
                </a:lnTo>
                <a:lnTo>
                  <a:pt x="2913062" y="262462"/>
                </a:lnTo>
                <a:lnTo>
                  <a:pt x="2990850" y="311675"/>
                </a:lnTo>
                <a:lnTo>
                  <a:pt x="3065462" y="362475"/>
                </a:lnTo>
                <a:lnTo>
                  <a:pt x="3136900" y="418037"/>
                </a:lnTo>
                <a:lnTo>
                  <a:pt x="3205162" y="473600"/>
                </a:lnTo>
                <a:lnTo>
                  <a:pt x="3273425" y="535512"/>
                </a:lnTo>
                <a:lnTo>
                  <a:pt x="3335337" y="600600"/>
                </a:lnTo>
                <a:lnTo>
                  <a:pt x="3397250" y="665687"/>
                </a:lnTo>
                <a:lnTo>
                  <a:pt x="3455987" y="737125"/>
                </a:lnTo>
                <a:lnTo>
                  <a:pt x="3508375" y="806975"/>
                </a:lnTo>
                <a:lnTo>
                  <a:pt x="3560762" y="883175"/>
                </a:lnTo>
                <a:lnTo>
                  <a:pt x="3608387" y="959375"/>
                </a:lnTo>
                <a:lnTo>
                  <a:pt x="3652837" y="1038750"/>
                </a:lnTo>
                <a:lnTo>
                  <a:pt x="3690937" y="1119712"/>
                </a:lnTo>
                <a:lnTo>
                  <a:pt x="3727450" y="1205437"/>
                </a:lnTo>
                <a:lnTo>
                  <a:pt x="3762375" y="1291162"/>
                </a:lnTo>
                <a:lnTo>
                  <a:pt x="3790950" y="1378475"/>
                </a:lnTo>
                <a:lnTo>
                  <a:pt x="3814762" y="1467375"/>
                </a:lnTo>
                <a:lnTo>
                  <a:pt x="3835400" y="1559450"/>
                </a:lnTo>
                <a:lnTo>
                  <a:pt x="3851275" y="1653112"/>
                </a:lnTo>
                <a:lnTo>
                  <a:pt x="3862387" y="1746775"/>
                </a:lnTo>
                <a:lnTo>
                  <a:pt x="3870325" y="1842025"/>
                </a:lnTo>
                <a:lnTo>
                  <a:pt x="3871912" y="1938862"/>
                </a:lnTo>
                <a:lnTo>
                  <a:pt x="3870325" y="2034113"/>
                </a:lnTo>
                <a:lnTo>
                  <a:pt x="3862387" y="2129362"/>
                </a:lnTo>
                <a:lnTo>
                  <a:pt x="3851275" y="2226200"/>
                </a:lnTo>
                <a:lnTo>
                  <a:pt x="3835400" y="2318275"/>
                </a:lnTo>
                <a:lnTo>
                  <a:pt x="3814762" y="2408762"/>
                </a:lnTo>
                <a:lnTo>
                  <a:pt x="3790950" y="2499250"/>
                </a:lnTo>
                <a:lnTo>
                  <a:pt x="3762375" y="2586563"/>
                </a:lnTo>
                <a:lnTo>
                  <a:pt x="3727450" y="2672288"/>
                </a:lnTo>
                <a:lnTo>
                  <a:pt x="3690937" y="2756425"/>
                </a:lnTo>
                <a:lnTo>
                  <a:pt x="3652837" y="2837388"/>
                </a:lnTo>
                <a:lnTo>
                  <a:pt x="3608387" y="2918350"/>
                </a:lnTo>
                <a:lnTo>
                  <a:pt x="3560762" y="2996138"/>
                </a:lnTo>
                <a:lnTo>
                  <a:pt x="3508375" y="3069163"/>
                </a:lnTo>
                <a:lnTo>
                  <a:pt x="3455987" y="3142188"/>
                </a:lnTo>
                <a:lnTo>
                  <a:pt x="3397250" y="3210450"/>
                </a:lnTo>
                <a:lnTo>
                  <a:pt x="3335337" y="3277125"/>
                </a:lnTo>
                <a:lnTo>
                  <a:pt x="3273425" y="3340625"/>
                </a:lnTo>
                <a:lnTo>
                  <a:pt x="3205162" y="3402538"/>
                </a:lnTo>
                <a:lnTo>
                  <a:pt x="3136900" y="3461275"/>
                </a:lnTo>
                <a:lnTo>
                  <a:pt x="3065462" y="3513663"/>
                </a:lnTo>
                <a:lnTo>
                  <a:pt x="2990850" y="3566050"/>
                </a:lnTo>
                <a:lnTo>
                  <a:pt x="2913062" y="3613675"/>
                </a:lnTo>
                <a:lnTo>
                  <a:pt x="2833687" y="3658125"/>
                </a:lnTo>
                <a:lnTo>
                  <a:pt x="2752725" y="3697813"/>
                </a:lnTo>
                <a:lnTo>
                  <a:pt x="2668587" y="3734325"/>
                </a:lnTo>
                <a:lnTo>
                  <a:pt x="2584450" y="3767663"/>
                </a:lnTo>
                <a:lnTo>
                  <a:pt x="2497137" y="3796238"/>
                </a:lnTo>
                <a:lnTo>
                  <a:pt x="2406650" y="3821638"/>
                </a:lnTo>
                <a:lnTo>
                  <a:pt x="2316162" y="3842275"/>
                </a:lnTo>
                <a:lnTo>
                  <a:pt x="2222500" y="3858150"/>
                </a:lnTo>
                <a:lnTo>
                  <a:pt x="2128837" y="3870850"/>
                </a:lnTo>
                <a:lnTo>
                  <a:pt x="2033587" y="3877200"/>
                </a:lnTo>
                <a:lnTo>
                  <a:pt x="2033587" y="2848500"/>
                </a:lnTo>
                <a:lnTo>
                  <a:pt x="2076450" y="2843738"/>
                </a:lnTo>
                <a:lnTo>
                  <a:pt x="2116137" y="2834213"/>
                </a:lnTo>
                <a:lnTo>
                  <a:pt x="2159000" y="2826275"/>
                </a:lnTo>
                <a:lnTo>
                  <a:pt x="2200275" y="2815163"/>
                </a:lnTo>
                <a:lnTo>
                  <a:pt x="2238375" y="2802463"/>
                </a:lnTo>
                <a:lnTo>
                  <a:pt x="2276475" y="2786588"/>
                </a:lnTo>
                <a:lnTo>
                  <a:pt x="2316162" y="2770713"/>
                </a:lnTo>
                <a:lnTo>
                  <a:pt x="2352675" y="2751663"/>
                </a:lnTo>
                <a:lnTo>
                  <a:pt x="2389187" y="2731025"/>
                </a:lnTo>
                <a:lnTo>
                  <a:pt x="2425700" y="2710388"/>
                </a:lnTo>
                <a:lnTo>
                  <a:pt x="2457450" y="2686575"/>
                </a:lnTo>
                <a:lnTo>
                  <a:pt x="2492375" y="2662763"/>
                </a:lnTo>
                <a:lnTo>
                  <a:pt x="2522537" y="2637363"/>
                </a:lnTo>
                <a:lnTo>
                  <a:pt x="2555875" y="2608788"/>
                </a:lnTo>
                <a:lnTo>
                  <a:pt x="2584450" y="2581800"/>
                </a:lnTo>
                <a:lnTo>
                  <a:pt x="2613025" y="2553225"/>
                </a:lnTo>
                <a:lnTo>
                  <a:pt x="2638425" y="2521475"/>
                </a:lnTo>
                <a:lnTo>
                  <a:pt x="2665412" y="2489725"/>
                </a:lnTo>
                <a:lnTo>
                  <a:pt x="2689225" y="2454800"/>
                </a:lnTo>
                <a:lnTo>
                  <a:pt x="2711450" y="2419875"/>
                </a:lnTo>
                <a:lnTo>
                  <a:pt x="2732087" y="2386537"/>
                </a:lnTo>
                <a:lnTo>
                  <a:pt x="2752725" y="2350025"/>
                </a:lnTo>
                <a:lnTo>
                  <a:pt x="2770187" y="2310337"/>
                </a:lnTo>
                <a:lnTo>
                  <a:pt x="2787650" y="2273825"/>
                </a:lnTo>
                <a:lnTo>
                  <a:pt x="2801937" y="2234137"/>
                </a:lnTo>
                <a:lnTo>
                  <a:pt x="2813050" y="2194450"/>
                </a:lnTo>
                <a:lnTo>
                  <a:pt x="2825750" y="2153175"/>
                </a:lnTo>
                <a:lnTo>
                  <a:pt x="2833687" y="2111900"/>
                </a:lnTo>
                <a:lnTo>
                  <a:pt x="2841625" y="2069038"/>
                </a:lnTo>
                <a:lnTo>
                  <a:pt x="2846387" y="2026175"/>
                </a:lnTo>
                <a:lnTo>
                  <a:pt x="2849562" y="1981725"/>
                </a:lnTo>
                <a:lnTo>
                  <a:pt x="2849562" y="1938862"/>
                </a:lnTo>
                <a:lnTo>
                  <a:pt x="2849562" y="1894412"/>
                </a:lnTo>
                <a:lnTo>
                  <a:pt x="2846387" y="1851550"/>
                </a:lnTo>
                <a:lnTo>
                  <a:pt x="2841625" y="1807100"/>
                </a:lnTo>
                <a:lnTo>
                  <a:pt x="2833687" y="1765825"/>
                </a:lnTo>
                <a:lnTo>
                  <a:pt x="2825750" y="1722962"/>
                </a:lnTo>
                <a:lnTo>
                  <a:pt x="2813050" y="1683275"/>
                </a:lnTo>
                <a:lnTo>
                  <a:pt x="2801937" y="1642000"/>
                </a:lnTo>
                <a:lnTo>
                  <a:pt x="2787650" y="1603900"/>
                </a:lnTo>
                <a:lnTo>
                  <a:pt x="2770187" y="1565800"/>
                </a:lnTo>
                <a:lnTo>
                  <a:pt x="2752725" y="1529287"/>
                </a:lnTo>
                <a:lnTo>
                  <a:pt x="2732087" y="1492775"/>
                </a:lnTo>
                <a:lnTo>
                  <a:pt x="2711450" y="1456262"/>
                </a:lnTo>
                <a:lnTo>
                  <a:pt x="2689225" y="1421337"/>
                </a:lnTo>
                <a:lnTo>
                  <a:pt x="2665412" y="1388000"/>
                </a:lnTo>
                <a:lnTo>
                  <a:pt x="2638425" y="1356250"/>
                </a:lnTo>
                <a:lnTo>
                  <a:pt x="2613025" y="1326087"/>
                </a:lnTo>
                <a:lnTo>
                  <a:pt x="2584450" y="1294337"/>
                </a:lnTo>
                <a:lnTo>
                  <a:pt x="2555875" y="1267350"/>
                </a:lnTo>
                <a:lnTo>
                  <a:pt x="2522537" y="1240362"/>
                </a:lnTo>
                <a:lnTo>
                  <a:pt x="2492375" y="1213375"/>
                </a:lnTo>
                <a:lnTo>
                  <a:pt x="2457450" y="1189562"/>
                </a:lnTo>
                <a:lnTo>
                  <a:pt x="2425700" y="1167337"/>
                </a:lnTo>
                <a:lnTo>
                  <a:pt x="2389187" y="1145112"/>
                </a:lnTo>
                <a:lnTo>
                  <a:pt x="2352675" y="1126062"/>
                </a:lnTo>
                <a:lnTo>
                  <a:pt x="2316162" y="1108600"/>
                </a:lnTo>
                <a:lnTo>
                  <a:pt x="2276475" y="1089550"/>
                </a:lnTo>
                <a:lnTo>
                  <a:pt x="2238375" y="1075262"/>
                </a:lnTo>
                <a:lnTo>
                  <a:pt x="2200275" y="1064150"/>
                </a:lnTo>
                <a:lnTo>
                  <a:pt x="2159000" y="1051450"/>
                </a:lnTo>
                <a:lnTo>
                  <a:pt x="2116137" y="1041925"/>
                </a:lnTo>
                <a:lnTo>
                  <a:pt x="2076450" y="1032400"/>
                </a:lnTo>
                <a:lnTo>
                  <a:pt x="2033587" y="1029225"/>
                </a:lnTo>
                <a:close/>
                <a:moveTo>
                  <a:pt x="1825570" y="0"/>
                </a:moveTo>
                <a:lnTo>
                  <a:pt x="1838325" y="0"/>
                </a:lnTo>
                <a:lnTo>
                  <a:pt x="1838325" y="1029225"/>
                </a:lnTo>
                <a:lnTo>
                  <a:pt x="1795463" y="1032400"/>
                </a:lnTo>
                <a:lnTo>
                  <a:pt x="1755775" y="1041925"/>
                </a:lnTo>
                <a:lnTo>
                  <a:pt x="1712913" y="1051450"/>
                </a:lnTo>
                <a:lnTo>
                  <a:pt x="1671638" y="1064150"/>
                </a:lnTo>
                <a:lnTo>
                  <a:pt x="1633538" y="1075262"/>
                </a:lnTo>
                <a:lnTo>
                  <a:pt x="1595438" y="1089550"/>
                </a:lnTo>
                <a:lnTo>
                  <a:pt x="1555750" y="1108600"/>
                </a:lnTo>
                <a:lnTo>
                  <a:pt x="1519238" y="1126062"/>
                </a:lnTo>
                <a:lnTo>
                  <a:pt x="1482725" y="1145112"/>
                </a:lnTo>
                <a:lnTo>
                  <a:pt x="1446213" y="1167337"/>
                </a:lnTo>
                <a:lnTo>
                  <a:pt x="1414463" y="1189562"/>
                </a:lnTo>
                <a:lnTo>
                  <a:pt x="1379538" y="1213375"/>
                </a:lnTo>
                <a:lnTo>
                  <a:pt x="1349375" y="1240362"/>
                </a:lnTo>
                <a:lnTo>
                  <a:pt x="1316038" y="1267350"/>
                </a:lnTo>
                <a:lnTo>
                  <a:pt x="1287463" y="1294337"/>
                </a:lnTo>
                <a:lnTo>
                  <a:pt x="1258888" y="1326087"/>
                </a:lnTo>
                <a:lnTo>
                  <a:pt x="1233488" y="1356250"/>
                </a:lnTo>
                <a:lnTo>
                  <a:pt x="1206500" y="1388000"/>
                </a:lnTo>
                <a:lnTo>
                  <a:pt x="1182688" y="1421337"/>
                </a:lnTo>
                <a:lnTo>
                  <a:pt x="1160463" y="1456262"/>
                </a:lnTo>
                <a:lnTo>
                  <a:pt x="1139825" y="1492775"/>
                </a:lnTo>
                <a:lnTo>
                  <a:pt x="1119188" y="1529287"/>
                </a:lnTo>
                <a:lnTo>
                  <a:pt x="1101725" y="1565800"/>
                </a:lnTo>
                <a:lnTo>
                  <a:pt x="1084263" y="1603900"/>
                </a:lnTo>
                <a:lnTo>
                  <a:pt x="1069975" y="1642000"/>
                </a:lnTo>
                <a:lnTo>
                  <a:pt x="1058863" y="1683275"/>
                </a:lnTo>
                <a:lnTo>
                  <a:pt x="1046163" y="1722962"/>
                </a:lnTo>
                <a:lnTo>
                  <a:pt x="1038225" y="1765825"/>
                </a:lnTo>
                <a:lnTo>
                  <a:pt x="1030288" y="1807100"/>
                </a:lnTo>
                <a:lnTo>
                  <a:pt x="1025525" y="1851550"/>
                </a:lnTo>
                <a:lnTo>
                  <a:pt x="1022350" y="1894412"/>
                </a:lnTo>
                <a:lnTo>
                  <a:pt x="1022350" y="1938862"/>
                </a:lnTo>
                <a:lnTo>
                  <a:pt x="1022350" y="1981725"/>
                </a:lnTo>
                <a:lnTo>
                  <a:pt x="1025525" y="2026175"/>
                </a:lnTo>
                <a:lnTo>
                  <a:pt x="1030288" y="2069038"/>
                </a:lnTo>
                <a:lnTo>
                  <a:pt x="1038225" y="2111900"/>
                </a:lnTo>
                <a:lnTo>
                  <a:pt x="1046163" y="2153175"/>
                </a:lnTo>
                <a:lnTo>
                  <a:pt x="1058863" y="2194450"/>
                </a:lnTo>
                <a:lnTo>
                  <a:pt x="1069975" y="2234137"/>
                </a:lnTo>
                <a:lnTo>
                  <a:pt x="1084263" y="2273825"/>
                </a:lnTo>
                <a:lnTo>
                  <a:pt x="1101725" y="2310337"/>
                </a:lnTo>
                <a:lnTo>
                  <a:pt x="1119188" y="2350025"/>
                </a:lnTo>
                <a:lnTo>
                  <a:pt x="1139825" y="2386537"/>
                </a:lnTo>
                <a:lnTo>
                  <a:pt x="1160463" y="2419875"/>
                </a:lnTo>
                <a:lnTo>
                  <a:pt x="1182688" y="2454800"/>
                </a:lnTo>
                <a:lnTo>
                  <a:pt x="1206500" y="2489725"/>
                </a:lnTo>
                <a:lnTo>
                  <a:pt x="1233488" y="2521475"/>
                </a:lnTo>
                <a:lnTo>
                  <a:pt x="1258888" y="2553225"/>
                </a:lnTo>
                <a:lnTo>
                  <a:pt x="1287463" y="2581800"/>
                </a:lnTo>
                <a:lnTo>
                  <a:pt x="1316038" y="2608788"/>
                </a:lnTo>
                <a:lnTo>
                  <a:pt x="1349375" y="2637363"/>
                </a:lnTo>
                <a:lnTo>
                  <a:pt x="1379538" y="2662763"/>
                </a:lnTo>
                <a:lnTo>
                  <a:pt x="1414463" y="2686575"/>
                </a:lnTo>
                <a:lnTo>
                  <a:pt x="1446213" y="2710388"/>
                </a:lnTo>
                <a:lnTo>
                  <a:pt x="1482725" y="2731025"/>
                </a:lnTo>
                <a:lnTo>
                  <a:pt x="1519238" y="2751663"/>
                </a:lnTo>
                <a:lnTo>
                  <a:pt x="1555750" y="2770713"/>
                </a:lnTo>
                <a:lnTo>
                  <a:pt x="1595438" y="2786588"/>
                </a:lnTo>
                <a:lnTo>
                  <a:pt x="1633538" y="2802463"/>
                </a:lnTo>
                <a:lnTo>
                  <a:pt x="1671638" y="2815163"/>
                </a:lnTo>
                <a:lnTo>
                  <a:pt x="1712913" y="2826275"/>
                </a:lnTo>
                <a:lnTo>
                  <a:pt x="1755775" y="2834213"/>
                </a:lnTo>
                <a:lnTo>
                  <a:pt x="1795463" y="2843738"/>
                </a:lnTo>
                <a:lnTo>
                  <a:pt x="1838325" y="2848500"/>
                </a:lnTo>
                <a:lnTo>
                  <a:pt x="1838325" y="3877200"/>
                </a:lnTo>
                <a:lnTo>
                  <a:pt x="1743075" y="3870850"/>
                </a:lnTo>
                <a:lnTo>
                  <a:pt x="1649413" y="3858150"/>
                </a:lnTo>
                <a:lnTo>
                  <a:pt x="1555750" y="3842275"/>
                </a:lnTo>
                <a:lnTo>
                  <a:pt x="1465263" y="3821638"/>
                </a:lnTo>
                <a:lnTo>
                  <a:pt x="1374775" y="3796238"/>
                </a:lnTo>
                <a:lnTo>
                  <a:pt x="1287463" y="3767663"/>
                </a:lnTo>
                <a:lnTo>
                  <a:pt x="1203325" y="3734325"/>
                </a:lnTo>
                <a:lnTo>
                  <a:pt x="1119188" y="3697813"/>
                </a:lnTo>
                <a:lnTo>
                  <a:pt x="1038225" y="3658125"/>
                </a:lnTo>
                <a:lnTo>
                  <a:pt x="958850" y="3613675"/>
                </a:lnTo>
                <a:lnTo>
                  <a:pt x="881063" y="3566050"/>
                </a:lnTo>
                <a:lnTo>
                  <a:pt x="806450" y="3513663"/>
                </a:lnTo>
                <a:lnTo>
                  <a:pt x="735013" y="3461275"/>
                </a:lnTo>
                <a:lnTo>
                  <a:pt x="666750" y="3402538"/>
                </a:lnTo>
                <a:lnTo>
                  <a:pt x="598488" y="3340625"/>
                </a:lnTo>
                <a:lnTo>
                  <a:pt x="536575" y="3277125"/>
                </a:lnTo>
                <a:lnTo>
                  <a:pt x="474663" y="3210450"/>
                </a:lnTo>
                <a:lnTo>
                  <a:pt x="415925" y="3142188"/>
                </a:lnTo>
                <a:lnTo>
                  <a:pt x="363538" y="3069163"/>
                </a:lnTo>
                <a:lnTo>
                  <a:pt x="311150" y="2996138"/>
                </a:lnTo>
                <a:lnTo>
                  <a:pt x="263525" y="2918350"/>
                </a:lnTo>
                <a:lnTo>
                  <a:pt x="219075" y="2837388"/>
                </a:lnTo>
                <a:lnTo>
                  <a:pt x="180975" y="2756425"/>
                </a:lnTo>
                <a:lnTo>
                  <a:pt x="144463" y="2672288"/>
                </a:lnTo>
                <a:lnTo>
                  <a:pt x="109538" y="2586563"/>
                </a:lnTo>
                <a:lnTo>
                  <a:pt x="80963" y="2499250"/>
                </a:lnTo>
                <a:lnTo>
                  <a:pt x="57150" y="2408762"/>
                </a:lnTo>
                <a:lnTo>
                  <a:pt x="36513" y="2318275"/>
                </a:lnTo>
                <a:lnTo>
                  <a:pt x="20638" y="2226200"/>
                </a:lnTo>
                <a:lnTo>
                  <a:pt x="9525" y="2129362"/>
                </a:lnTo>
                <a:lnTo>
                  <a:pt x="1588" y="2034113"/>
                </a:lnTo>
                <a:lnTo>
                  <a:pt x="0" y="1938862"/>
                </a:lnTo>
                <a:lnTo>
                  <a:pt x="1588" y="1842025"/>
                </a:lnTo>
                <a:lnTo>
                  <a:pt x="9525" y="1746775"/>
                </a:lnTo>
                <a:lnTo>
                  <a:pt x="20638" y="1653112"/>
                </a:lnTo>
                <a:lnTo>
                  <a:pt x="36513" y="1559450"/>
                </a:lnTo>
                <a:lnTo>
                  <a:pt x="57150" y="1467375"/>
                </a:lnTo>
                <a:lnTo>
                  <a:pt x="80963" y="1378475"/>
                </a:lnTo>
                <a:lnTo>
                  <a:pt x="109538" y="1291162"/>
                </a:lnTo>
                <a:lnTo>
                  <a:pt x="144463" y="1205437"/>
                </a:lnTo>
                <a:lnTo>
                  <a:pt x="180975" y="1119712"/>
                </a:lnTo>
                <a:lnTo>
                  <a:pt x="219075" y="1038750"/>
                </a:lnTo>
                <a:lnTo>
                  <a:pt x="263525" y="959375"/>
                </a:lnTo>
                <a:lnTo>
                  <a:pt x="311150" y="883175"/>
                </a:lnTo>
                <a:lnTo>
                  <a:pt x="363538" y="806975"/>
                </a:lnTo>
                <a:lnTo>
                  <a:pt x="415925" y="737125"/>
                </a:lnTo>
                <a:lnTo>
                  <a:pt x="474663" y="665687"/>
                </a:lnTo>
                <a:lnTo>
                  <a:pt x="536575" y="600600"/>
                </a:lnTo>
                <a:lnTo>
                  <a:pt x="598488" y="535512"/>
                </a:lnTo>
                <a:lnTo>
                  <a:pt x="666750" y="473600"/>
                </a:lnTo>
                <a:lnTo>
                  <a:pt x="735013" y="418037"/>
                </a:lnTo>
                <a:lnTo>
                  <a:pt x="806450" y="362475"/>
                </a:lnTo>
                <a:lnTo>
                  <a:pt x="881063" y="311675"/>
                </a:lnTo>
                <a:lnTo>
                  <a:pt x="958850" y="262462"/>
                </a:lnTo>
                <a:lnTo>
                  <a:pt x="1038225" y="219600"/>
                </a:lnTo>
                <a:lnTo>
                  <a:pt x="1119188" y="179912"/>
                </a:lnTo>
                <a:lnTo>
                  <a:pt x="1203325" y="143400"/>
                </a:lnTo>
                <a:lnTo>
                  <a:pt x="1287463" y="108475"/>
                </a:lnTo>
                <a:lnTo>
                  <a:pt x="1374775" y="79900"/>
                </a:lnTo>
                <a:lnTo>
                  <a:pt x="1465263" y="56087"/>
                </a:lnTo>
                <a:lnTo>
                  <a:pt x="1555750" y="35450"/>
                </a:lnTo>
                <a:lnTo>
                  <a:pt x="1649413" y="19575"/>
                </a:lnTo>
                <a:lnTo>
                  <a:pt x="1743075" y="6875"/>
                </a:lnTo>
                <a:close/>
              </a:path>
            </a:pathLst>
          </a:custGeom>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329918961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4"/>
        <p:cNvGrpSpPr/>
        <p:nvPr/>
      </p:nvGrpSpPr>
      <p:grpSpPr>
        <a:xfrm>
          <a:off x="0" y="0"/>
          <a:ext cx="0" cy="0"/>
          <a:chOff x="0" y="0"/>
          <a:chExt cx="0" cy="0"/>
        </a:xfrm>
      </p:grpSpPr>
      <p:sp>
        <p:nvSpPr>
          <p:cNvPr id="15" name="Google Shape;15;p3"/>
          <p:cNvSpPr/>
          <p:nvPr/>
        </p:nvSpPr>
        <p:spPr>
          <a:xfrm>
            <a:off x="-2000" y="0"/>
            <a:ext cx="9144000" cy="5143500"/>
          </a:xfrm>
          <a:prstGeom prst="rect">
            <a:avLst/>
          </a:prstGeom>
          <a:solidFill>
            <a:srgbClr val="02102E">
              <a:alpha val="59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p:nvPr/>
        </p:nvSpPr>
        <p:spPr>
          <a:xfrm>
            <a:off x="6860500" y="-25"/>
            <a:ext cx="2283600"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txBox="1">
            <a:spLocks noGrp="1"/>
          </p:cNvSpPr>
          <p:nvPr>
            <p:ph type="ctrTitle"/>
          </p:nvPr>
        </p:nvSpPr>
        <p:spPr>
          <a:xfrm>
            <a:off x="749500" y="1761875"/>
            <a:ext cx="4350300" cy="1159800"/>
          </a:xfrm>
          <a:prstGeom prst="rect">
            <a:avLst/>
          </a:prstGeom>
        </p:spPr>
        <p:txBody>
          <a:bodyPr spcFirstLastPara="1" wrap="square" lIns="0" tIns="0" rIns="0" bIns="0" anchor="b" anchorCtr="0">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a:p>
        </p:txBody>
      </p:sp>
      <p:sp>
        <p:nvSpPr>
          <p:cNvPr id="18" name="Google Shape;18;p3"/>
          <p:cNvSpPr txBox="1">
            <a:spLocks noGrp="1"/>
          </p:cNvSpPr>
          <p:nvPr>
            <p:ph type="subTitle" idx="1"/>
          </p:nvPr>
        </p:nvSpPr>
        <p:spPr>
          <a:xfrm>
            <a:off x="749500" y="3018575"/>
            <a:ext cx="4350300" cy="363000"/>
          </a:xfrm>
          <a:prstGeom prst="rect">
            <a:avLst/>
          </a:prstGeom>
        </p:spPr>
        <p:txBody>
          <a:bodyPr spcFirstLastPara="1" wrap="square" lIns="0" tIns="0" rIns="0" bIns="0" anchor="t" anchorCtr="0">
            <a:noAutofit/>
          </a:bodyPr>
          <a:lstStyle>
            <a:lvl1pPr lvl="0" rtl="0">
              <a:spcBef>
                <a:spcPts val="0"/>
              </a:spcBef>
              <a:spcAft>
                <a:spcPts val="0"/>
              </a:spcAft>
              <a:buClr>
                <a:schemeClr val="dk2"/>
              </a:buClr>
              <a:buSzPts val="2000"/>
              <a:buNone/>
              <a:defRPr sz="2000">
                <a:solidFill>
                  <a:schemeClr val="dk2"/>
                </a:solidFill>
              </a:defRPr>
            </a:lvl1pPr>
            <a:lvl2pPr lvl="1" rtl="0">
              <a:spcBef>
                <a:spcPts val="0"/>
              </a:spcBef>
              <a:spcAft>
                <a:spcPts val="0"/>
              </a:spcAft>
              <a:buClr>
                <a:schemeClr val="dk2"/>
              </a:buClr>
              <a:buSzPts val="2800"/>
              <a:buNone/>
              <a:defRPr sz="2800">
                <a:solidFill>
                  <a:schemeClr val="dk2"/>
                </a:solidFill>
              </a:defRPr>
            </a:lvl2pPr>
            <a:lvl3pPr lvl="2" rtl="0">
              <a:spcBef>
                <a:spcPts val="0"/>
              </a:spcBef>
              <a:spcAft>
                <a:spcPts val="0"/>
              </a:spcAft>
              <a:buClr>
                <a:schemeClr val="dk2"/>
              </a:buClr>
              <a:buSzPts val="2800"/>
              <a:buNone/>
              <a:defRPr sz="2800">
                <a:solidFill>
                  <a:schemeClr val="dk2"/>
                </a:solidFill>
              </a:defRPr>
            </a:lvl3pPr>
            <a:lvl4pPr lvl="3" rtl="0">
              <a:spcBef>
                <a:spcPts val="0"/>
              </a:spcBef>
              <a:spcAft>
                <a:spcPts val="0"/>
              </a:spcAft>
              <a:buClr>
                <a:schemeClr val="dk2"/>
              </a:buClr>
              <a:buSzPts val="2800"/>
              <a:buNone/>
              <a:defRPr sz="2800">
                <a:solidFill>
                  <a:schemeClr val="dk2"/>
                </a:solidFill>
              </a:defRPr>
            </a:lvl4pPr>
            <a:lvl5pPr lvl="4" rtl="0">
              <a:spcBef>
                <a:spcPts val="0"/>
              </a:spcBef>
              <a:spcAft>
                <a:spcPts val="0"/>
              </a:spcAft>
              <a:buClr>
                <a:schemeClr val="dk2"/>
              </a:buClr>
              <a:buSzPts val="2800"/>
              <a:buNone/>
              <a:defRPr sz="2800">
                <a:solidFill>
                  <a:schemeClr val="dk2"/>
                </a:solidFill>
              </a:defRPr>
            </a:lvl5pPr>
            <a:lvl6pPr lvl="5" rtl="0">
              <a:spcBef>
                <a:spcPts val="0"/>
              </a:spcBef>
              <a:spcAft>
                <a:spcPts val="0"/>
              </a:spcAft>
              <a:buClr>
                <a:schemeClr val="dk2"/>
              </a:buClr>
              <a:buSzPts val="2800"/>
              <a:buNone/>
              <a:defRPr sz="2800">
                <a:solidFill>
                  <a:schemeClr val="dk2"/>
                </a:solidFill>
              </a:defRPr>
            </a:lvl6pPr>
            <a:lvl7pPr lvl="6" rtl="0">
              <a:spcBef>
                <a:spcPts val="0"/>
              </a:spcBef>
              <a:spcAft>
                <a:spcPts val="0"/>
              </a:spcAft>
              <a:buClr>
                <a:schemeClr val="dk2"/>
              </a:buClr>
              <a:buSzPts val="2800"/>
              <a:buNone/>
              <a:defRPr sz="2800">
                <a:solidFill>
                  <a:schemeClr val="dk2"/>
                </a:solidFill>
              </a:defRPr>
            </a:lvl7pPr>
            <a:lvl8pPr lvl="7" rtl="0">
              <a:spcBef>
                <a:spcPts val="0"/>
              </a:spcBef>
              <a:spcAft>
                <a:spcPts val="0"/>
              </a:spcAft>
              <a:buClr>
                <a:schemeClr val="dk2"/>
              </a:buClr>
              <a:buSzPts val="2800"/>
              <a:buNone/>
              <a:defRPr sz="2800">
                <a:solidFill>
                  <a:schemeClr val="dk2"/>
                </a:solidFill>
              </a:defRPr>
            </a:lvl8pPr>
            <a:lvl9pPr lvl="8" rtl="0">
              <a:spcBef>
                <a:spcPts val="0"/>
              </a:spcBef>
              <a:spcAft>
                <a:spcPts val="0"/>
              </a:spcAft>
              <a:buClr>
                <a:schemeClr val="dk2"/>
              </a:buClr>
              <a:buSzPts val="2800"/>
              <a:buNone/>
              <a:defRPr sz="2800">
                <a:solidFill>
                  <a:schemeClr val="dk2"/>
                </a:solidFill>
              </a:defRPr>
            </a:lvl9pPr>
          </a:lstStyle>
          <a:p>
            <a:endParaRPr/>
          </a:p>
        </p:txBody>
      </p:sp>
      <p:sp>
        <p:nvSpPr>
          <p:cNvPr id="19" name="Google Shape;19;p3"/>
          <p:cNvSpPr/>
          <p:nvPr/>
        </p:nvSpPr>
        <p:spPr>
          <a:xfrm>
            <a:off x="8392600" y="4392000"/>
            <a:ext cx="751500" cy="751500"/>
          </a:xfrm>
          <a:prstGeom prst="rect">
            <a:avLst/>
          </a:prstGeom>
          <a:solidFill>
            <a:srgbClr val="02102E">
              <a:alpha val="162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a:off x="5690625" y="751550"/>
            <a:ext cx="2702100" cy="3640500"/>
          </a:xfrm>
          <a:prstGeom prst="rect">
            <a:avLst/>
          </a:prstGeom>
          <a:solidFill>
            <a:schemeClr val="dk2"/>
          </a:solidFill>
          <a:ln>
            <a:noFill/>
          </a:ln>
          <a:effectLst>
            <a:outerShdw blurRad="285750" dist="190500" dir="2760000" algn="bl" rotWithShape="0">
              <a:schemeClr val="dk1">
                <a:alpha val="3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Title Page">
    <p:spTree>
      <p:nvGrpSpPr>
        <p:cNvPr id="1" name=""/>
        <p:cNvGrpSpPr/>
        <p:nvPr/>
      </p:nvGrpSpPr>
      <p:grpSpPr>
        <a:xfrm>
          <a:off x="0" y="0"/>
          <a:ext cx="0" cy="0"/>
          <a:chOff x="0" y="0"/>
          <a:chExt cx="0" cy="0"/>
        </a:xfrm>
      </p:grpSpPr>
      <p:sp>
        <p:nvSpPr>
          <p:cNvPr id="9" name="Text Placeholder 2"/>
          <p:cNvSpPr>
            <a:spLocks noGrp="1"/>
          </p:cNvSpPr>
          <p:nvPr>
            <p:ph type="body" sz="quarter" idx="11" hasCustomPrompt="1"/>
          </p:nvPr>
        </p:nvSpPr>
        <p:spPr>
          <a:xfrm>
            <a:off x="194349" y="4633200"/>
            <a:ext cx="5911967" cy="164700"/>
          </a:xfrm>
          <a:prstGeom prst="rect">
            <a:avLst/>
          </a:prstGeom>
        </p:spPr>
        <p:txBody>
          <a:bodyPr wrap="square" lIns="0" tIns="0" rIns="0" bIns="0" anchor="ctr" anchorCtr="0">
            <a:noAutofit/>
          </a:bodyPr>
          <a:lstStyle>
            <a:lvl1pPr marL="0" indent="0" algn="l">
              <a:spcBef>
                <a:spcPts val="0"/>
              </a:spcBef>
              <a:buFontTx/>
              <a:buNone/>
              <a:defRPr sz="1200" b="0">
                <a:solidFill>
                  <a:schemeClr val="tx1"/>
                </a:solidFill>
                <a:latin typeface="+mj-lt"/>
                <a:cs typeface="Schroders Circular TT" panose="020B0804020101010102" pitchFamily="34" charset="0"/>
              </a:defRPr>
            </a:lvl1pPr>
          </a:lstStyle>
          <a:p>
            <a:pPr lvl="0"/>
            <a:r>
              <a:rPr lang="en-GB" dirty="0"/>
              <a:t>Name Surname, Job title </a:t>
            </a:r>
            <a:endParaRPr lang="en-US" dirty="0"/>
          </a:p>
        </p:txBody>
      </p:sp>
      <p:sp>
        <p:nvSpPr>
          <p:cNvPr id="12"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rgbClr val="0074B7"/>
                </a:solidFill>
                <a:latin typeface="+mj-lt"/>
                <a:cs typeface="Schroders Circular TT" panose="020B0804020101010102" pitchFamily="34" charset="0"/>
              </a:defRPr>
            </a:lvl1pPr>
          </a:lstStyle>
          <a:p>
            <a:pPr lvl="0"/>
            <a:r>
              <a:rPr lang="en-GB" dirty="0"/>
              <a:t>Subtitle</a:t>
            </a:r>
          </a:p>
        </p:txBody>
      </p:sp>
      <p:sp>
        <p:nvSpPr>
          <p:cNvPr id="13" name="Text Placeholder 2"/>
          <p:cNvSpPr>
            <a:spLocks noGrp="1"/>
          </p:cNvSpPr>
          <p:nvPr>
            <p:ph type="body" sz="quarter" idx="15"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rgbClr val="002A5E"/>
                </a:solidFill>
                <a:latin typeface="+mj-lt"/>
                <a:cs typeface="Schroders Circular TT" panose="020B0804020101010102" pitchFamily="34" charset="0"/>
              </a:defRPr>
            </a:lvl1pPr>
          </a:lstStyle>
          <a:p>
            <a:pPr lvl="0"/>
            <a:r>
              <a:rPr lang="en-GB" dirty="0"/>
              <a:t>Title</a:t>
            </a:r>
          </a:p>
        </p:txBody>
      </p:sp>
      <p:sp>
        <p:nvSpPr>
          <p:cNvPr id="14" name="Text Placeholder 2"/>
          <p:cNvSpPr>
            <a:spLocks noGrp="1"/>
          </p:cNvSpPr>
          <p:nvPr>
            <p:ph type="body" sz="quarter" idx="13" hasCustomPrompt="1"/>
          </p:nvPr>
        </p:nvSpPr>
        <p:spPr>
          <a:xfrm>
            <a:off x="194350" y="4841100"/>
            <a:ext cx="2321395" cy="164700"/>
          </a:xfrm>
          <a:prstGeom prst="rect">
            <a:avLst/>
          </a:prstGeom>
        </p:spPr>
        <p:txBody>
          <a:bodyPr wrap="square" lIns="0" tIns="0" rIns="0" bIns="0" anchor="ctr" anchorCtr="0">
            <a:noAutofit/>
          </a:bodyPr>
          <a:lstStyle>
            <a:lvl1pPr marL="0" indent="0" algn="l">
              <a:spcBef>
                <a:spcPts val="0"/>
              </a:spcBef>
              <a:buFontTx/>
              <a:buNone/>
              <a:defRPr sz="1200" b="0">
                <a:solidFill>
                  <a:schemeClr val="tx1"/>
                </a:solidFill>
                <a:latin typeface="+mj-lt"/>
                <a:cs typeface="Schroders Circular TT" panose="020B0804020101010102" pitchFamily="34" charset="0"/>
              </a:defRPr>
            </a:lvl1pPr>
          </a:lstStyle>
          <a:p>
            <a:pPr lvl="0"/>
            <a:r>
              <a:rPr lang="en-GB" dirty="0"/>
              <a:t>Month 2022</a:t>
            </a:r>
          </a:p>
        </p:txBody>
      </p:sp>
      <p:sp>
        <p:nvSpPr>
          <p:cNvPr id="15"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10" name="TextBox 9"/>
          <p:cNvSpPr txBox="1"/>
          <p:nvPr userDrawn="1"/>
        </p:nvSpPr>
        <p:spPr>
          <a:xfrm>
            <a:off x="6220915" y="4890385"/>
            <a:ext cx="2708829" cy="115416"/>
          </a:xfrm>
          <a:prstGeom prst="rect">
            <a:avLst/>
          </a:prstGeom>
        </p:spPr>
        <p:txBody>
          <a:bodyPr vert="horz" wrap="square" lIns="0" tIns="0" rIns="0" bIns="0" rtlCol="0" anchor="b"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algn="r"/>
            <a:r>
              <a:rPr lang="en-GB" sz="750" baseline="0" dirty="0">
                <a:solidFill>
                  <a:schemeClr val="tx1"/>
                </a:solidFill>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endParaRPr lang="de-DE" sz="750" baseline="0" dirty="0">
              <a:solidFill>
                <a:schemeClr val="tx1"/>
              </a:solidFill>
              <a:latin typeface="Schroders Circular TT Normal" panose="020B0504020101020102" pitchFamily="34" charset="0"/>
            </a:endParaRPr>
          </a:p>
        </p:txBody>
      </p:sp>
      <p:sp>
        <p:nvSpPr>
          <p:cNvPr id="11" name="Freeform 5"/>
          <p:cNvSpPr>
            <a:spLocks noEditPoints="1"/>
          </p:cNvSpPr>
          <p:nvPr userDrawn="1"/>
        </p:nvSpPr>
        <p:spPr bwMode="auto">
          <a:xfrm>
            <a:off x="3006407" y="627460"/>
            <a:ext cx="3131185" cy="3132000"/>
          </a:xfrm>
          <a:custGeom>
            <a:avLst/>
            <a:gdLst>
              <a:gd name="T0" fmla="*/ 598 w 1134"/>
              <a:gd name="T1" fmla="*/ 0 h 1134"/>
              <a:gd name="T2" fmla="*/ 598 w 1134"/>
              <a:gd name="T3" fmla="*/ 281 h 1134"/>
              <a:gd name="T4" fmla="*/ 855 w 1134"/>
              <a:gd name="T5" fmla="*/ 567 h 1134"/>
              <a:gd name="T6" fmla="*/ 598 w 1134"/>
              <a:gd name="T7" fmla="*/ 854 h 1134"/>
              <a:gd name="T8" fmla="*/ 596 w 1134"/>
              <a:gd name="T9" fmla="*/ 1134 h 1134"/>
              <a:gd name="T10" fmla="*/ 1134 w 1134"/>
              <a:gd name="T11" fmla="*/ 567 h 1134"/>
              <a:gd name="T12" fmla="*/ 598 w 1134"/>
              <a:gd name="T13" fmla="*/ 0 h 1134"/>
              <a:gd name="T14" fmla="*/ 538 w 1134"/>
              <a:gd name="T15" fmla="*/ 0 h 1134"/>
              <a:gd name="T16" fmla="*/ 0 w 1134"/>
              <a:gd name="T17" fmla="*/ 567 h 1134"/>
              <a:gd name="T18" fmla="*/ 538 w 1134"/>
              <a:gd name="T19" fmla="*/ 1134 h 1134"/>
              <a:gd name="T20" fmla="*/ 538 w 1134"/>
              <a:gd name="T21" fmla="*/ 854 h 1134"/>
              <a:gd name="T22" fmla="*/ 280 w 1134"/>
              <a:gd name="T23" fmla="*/ 567 h 1134"/>
              <a:gd name="T24" fmla="*/ 538 w 1134"/>
              <a:gd name="T25" fmla="*/ 281 h 1134"/>
              <a:gd name="T26" fmla="*/ 538 w 1134"/>
              <a:gd name="T2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134">
                <a:moveTo>
                  <a:pt x="598" y="0"/>
                </a:moveTo>
                <a:cubicBezTo>
                  <a:pt x="598" y="281"/>
                  <a:pt x="598" y="281"/>
                  <a:pt x="598" y="281"/>
                </a:cubicBezTo>
                <a:cubicBezTo>
                  <a:pt x="742" y="296"/>
                  <a:pt x="855" y="418"/>
                  <a:pt x="855" y="567"/>
                </a:cubicBezTo>
                <a:cubicBezTo>
                  <a:pt x="855" y="716"/>
                  <a:pt x="742" y="839"/>
                  <a:pt x="598" y="854"/>
                </a:cubicBezTo>
                <a:cubicBezTo>
                  <a:pt x="596" y="1134"/>
                  <a:pt x="596" y="1134"/>
                  <a:pt x="596" y="1134"/>
                </a:cubicBezTo>
                <a:cubicBezTo>
                  <a:pt x="896" y="1119"/>
                  <a:pt x="1134" y="871"/>
                  <a:pt x="1134" y="567"/>
                </a:cubicBezTo>
                <a:cubicBezTo>
                  <a:pt x="1134" y="264"/>
                  <a:pt x="897" y="16"/>
                  <a:pt x="598" y="0"/>
                </a:cubicBezTo>
                <a:moveTo>
                  <a:pt x="538" y="0"/>
                </a:moveTo>
                <a:cubicBezTo>
                  <a:pt x="238" y="16"/>
                  <a:pt x="0" y="264"/>
                  <a:pt x="0" y="567"/>
                </a:cubicBezTo>
                <a:cubicBezTo>
                  <a:pt x="0" y="871"/>
                  <a:pt x="238" y="1119"/>
                  <a:pt x="538" y="1134"/>
                </a:cubicBezTo>
                <a:cubicBezTo>
                  <a:pt x="538" y="854"/>
                  <a:pt x="538" y="854"/>
                  <a:pt x="538" y="854"/>
                </a:cubicBezTo>
                <a:cubicBezTo>
                  <a:pt x="393" y="839"/>
                  <a:pt x="280" y="716"/>
                  <a:pt x="280" y="567"/>
                </a:cubicBezTo>
                <a:cubicBezTo>
                  <a:pt x="280" y="418"/>
                  <a:pt x="393" y="295"/>
                  <a:pt x="538" y="281"/>
                </a:cubicBezTo>
                <a:cubicBezTo>
                  <a:pt x="538" y="0"/>
                  <a:pt x="538" y="0"/>
                  <a:pt x="538" y="0"/>
                </a:cubicBezTo>
              </a:path>
            </a:pathLst>
          </a:custGeom>
          <a:solidFill>
            <a:srgbClr val="0074B7"/>
          </a:solidFill>
          <a:ln>
            <a:noFill/>
          </a:ln>
        </p:spPr>
        <p:txBody>
          <a:bodyPr vert="horz" wrap="square" lIns="68562" tIns="34281" rIns="68562" bIns="34281" numCol="1" anchor="t" anchorCtr="0" compatLnSpc="1">
            <a:prstTxWarp prst="textNoShape">
              <a:avLst/>
            </a:prstTxWarp>
          </a:bodyPr>
          <a:lstStyle/>
          <a:p>
            <a:endParaRPr lang="en-GB" sz="1050"/>
          </a:p>
        </p:txBody>
      </p:sp>
    </p:spTree>
    <p:extLst>
      <p:ext uri="{BB962C8B-B14F-4D97-AF65-F5344CB8AC3E}">
        <p14:creationId xmlns:p14="http://schemas.microsoft.com/office/powerpoint/2010/main" val="142915842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Title Pag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4000" cy="5149412"/>
          </a:xfrm>
          <a:prstGeom prst="rect">
            <a:avLst/>
          </a:prstGeom>
        </p:spPr>
      </p:pic>
      <p:sp>
        <p:nvSpPr>
          <p:cNvPr id="9" name="Text Placeholder 2"/>
          <p:cNvSpPr>
            <a:spLocks noGrp="1"/>
          </p:cNvSpPr>
          <p:nvPr>
            <p:ph type="body" sz="quarter" idx="11" hasCustomPrompt="1"/>
          </p:nvPr>
        </p:nvSpPr>
        <p:spPr>
          <a:xfrm>
            <a:off x="194349" y="4633200"/>
            <a:ext cx="5911967" cy="164700"/>
          </a:xfrm>
          <a:prstGeom prst="rect">
            <a:avLst/>
          </a:prstGeom>
        </p:spPr>
        <p:txBody>
          <a:bodyPr wrap="square" lIns="0" tIns="0" rIns="0" bIns="0" anchor="ctr" anchorCtr="0">
            <a:noAutofit/>
          </a:bodyPr>
          <a:lstStyle>
            <a:lvl1pPr marL="0" indent="0" algn="l">
              <a:spcBef>
                <a:spcPts val="0"/>
              </a:spcBef>
              <a:buFontTx/>
              <a:buNone/>
              <a:defRPr sz="1200" b="0">
                <a:solidFill>
                  <a:schemeClr val="bg1"/>
                </a:solidFill>
                <a:latin typeface="+mj-lt"/>
                <a:cs typeface="Schroders Circular TT" panose="020B0804020101010102" pitchFamily="34" charset="0"/>
              </a:defRPr>
            </a:lvl1pPr>
          </a:lstStyle>
          <a:p>
            <a:pPr lvl="0"/>
            <a:r>
              <a:rPr lang="en-GB" dirty="0"/>
              <a:t>Name Surname, Job title </a:t>
            </a:r>
            <a:endParaRPr lang="en-US" dirty="0"/>
          </a:p>
        </p:txBody>
      </p:sp>
      <p:sp>
        <p:nvSpPr>
          <p:cNvPr id="12"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chemeClr val="bg1"/>
                </a:solidFill>
                <a:latin typeface="+mj-lt"/>
                <a:cs typeface="Schroders Circular TT" panose="020B0804020101010102" pitchFamily="34" charset="0"/>
              </a:defRPr>
            </a:lvl1pPr>
          </a:lstStyle>
          <a:p>
            <a:pPr lvl="0"/>
            <a:r>
              <a:rPr lang="en-GB" dirty="0"/>
              <a:t>Subtitle</a:t>
            </a:r>
          </a:p>
        </p:txBody>
      </p:sp>
      <p:sp>
        <p:nvSpPr>
          <p:cNvPr id="13" name="Text Placeholder 2"/>
          <p:cNvSpPr>
            <a:spLocks noGrp="1"/>
          </p:cNvSpPr>
          <p:nvPr>
            <p:ph type="body" sz="quarter" idx="15"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chemeClr val="bg1"/>
                </a:solidFill>
                <a:latin typeface="+mj-lt"/>
                <a:cs typeface="Schroders Circular TT" panose="020B0804020101010102" pitchFamily="34" charset="0"/>
              </a:defRPr>
            </a:lvl1pPr>
          </a:lstStyle>
          <a:p>
            <a:pPr lvl="0"/>
            <a:r>
              <a:rPr lang="en-GB" dirty="0"/>
              <a:t>Title</a:t>
            </a:r>
          </a:p>
        </p:txBody>
      </p:sp>
      <p:sp>
        <p:nvSpPr>
          <p:cNvPr id="14" name="Text Placeholder 2"/>
          <p:cNvSpPr>
            <a:spLocks noGrp="1"/>
          </p:cNvSpPr>
          <p:nvPr>
            <p:ph type="body" sz="quarter" idx="13" hasCustomPrompt="1"/>
          </p:nvPr>
        </p:nvSpPr>
        <p:spPr>
          <a:xfrm>
            <a:off x="194350" y="4841100"/>
            <a:ext cx="2321395" cy="164700"/>
          </a:xfrm>
          <a:prstGeom prst="rect">
            <a:avLst/>
          </a:prstGeom>
        </p:spPr>
        <p:txBody>
          <a:bodyPr wrap="square" lIns="0" tIns="0" rIns="0" bIns="0" anchor="ctr" anchorCtr="0">
            <a:noAutofit/>
          </a:bodyPr>
          <a:lstStyle>
            <a:lvl1pPr marL="0" indent="0" algn="l">
              <a:spcBef>
                <a:spcPts val="0"/>
              </a:spcBef>
              <a:buFontTx/>
              <a:buNone/>
              <a:defRPr sz="1200" b="0">
                <a:solidFill>
                  <a:schemeClr val="bg1"/>
                </a:solidFill>
                <a:latin typeface="+mj-lt"/>
                <a:cs typeface="Schroders Circular TT" panose="020B0804020101010102" pitchFamily="34" charset="0"/>
              </a:defRPr>
            </a:lvl1pPr>
          </a:lstStyle>
          <a:p>
            <a:pPr lvl="0"/>
            <a:r>
              <a:rPr lang="en-GB" dirty="0"/>
              <a:t>Month 2022</a:t>
            </a:r>
          </a:p>
        </p:txBody>
      </p:sp>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15" name="TextBox 14"/>
          <p:cNvSpPr txBox="1"/>
          <p:nvPr userDrawn="1"/>
        </p:nvSpPr>
        <p:spPr>
          <a:xfrm>
            <a:off x="6220915" y="4890385"/>
            <a:ext cx="2708829" cy="115416"/>
          </a:xfrm>
          <a:prstGeom prst="rect">
            <a:avLst/>
          </a:prstGeom>
        </p:spPr>
        <p:txBody>
          <a:bodyPr vert="horz" wrap="square" lIns="0" tIns="0" rIns="0" bIns="0" rtlCol="0" anchor="b"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algn="r"/>
            <a:r>
              <a:rPr lang="en-GB" sz="750" baseline="0" dirty="0">
                <a:solidFill>
                  <a:schemeClr val="bg1"/>
                </a:solidFill>
                <a:latin typeface="Schroders Circular TT Normal" panose="020B0504020101020102" pitchFamily="34" charset="0"/>
                <a:ea typeface="Calibri" panose="020F0502020204030204" pitchFamily="34" charset="0"/>
                <a:cs typeface="Times New Roman" panose="02020603050405020304" pitchFamily="18" charset="0"/>
              </a:rPr>
              <a:t>Marketing material for use with media only.</a:t>
            </a:r>
          </a:p>
        </p:txBody>
      </p:sp>
    </p:spTree>
    <p:extLst>
      <p:ext uri="{BB962C8B-B14F-4D97-AF65-F5344CB8AC3E}">
        <p14:creationId xmlns:p14="http://schemas.microsoft.com/office/powerpoint/2010/main" val="271974256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5_Title Pag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3999" cy="5149412"/>
          </a:xfrm>
          <a:prstGeom prst="rect">
            <a:avLst/>
          </a:prstGeom>
        </p:spPr>
      </p:pic>
      <p:sp>
        <p:nvSpPr>
          <p:cNvPr id="9" name="Text Placeholder 2"/>
          <p:cNvSpPr>
            <a:spLocks noGrp="1"/>
          </p:cNvSpPr>
          <p:nvPr>
            <p:ph type="body" sz="quarter" idx="11" hasCustomPrompt="1"/>
          </p:nvPr>
        </p:nvSpPr>
        <p:spPr>
          <a:xfrm>
            <a:off x="194349" y="4633200"/>
            <a:ext cx="5911967" cy="164700"/>
          </a:xfrm>
          <a:prstGeom prst="rect">
            <a:avLst/>
          </a:prstGeom>
        </p:spPr>
        <p:txBody>
          <a:bodyPr wrap="square" lIns="0" tIns="0" rIns="0" bIns="0" anchor="ctr" anchorCtr="0">
            <a:noAutofit/>
          </a:bodyPr>
          <a:lstStyle>
            <a:lvl1pPr marL="0" indent="0" algn="l">
              <a:spcBef>
                <a:spcPts val="0"/>
              </a:spcBef>
              <a:buFontTx/>
              <a:buNone/>
              <a:defRPr sz="1200" b="0">
                <a:solidFill>
                  <a:schemeClr val="bg1"/>
                </a:solidFill>
                <a:latin typeface="+mj-lt"/>
                <a:cs typeface="Schroders Circular TT" panose="020B0804020101010102" pitchFamily="34" charset="0"/>
              </a:defRPr>
            </a:lvl1pPr>
          </a:lstStyle>
          <a:p>
            <a:pPr lvl="0"/>
            <a:r>
              <a:rPr lang="en-GB" dirty="0"/>
              <a:t>Name Surname, Job title </a:t>
            </a:r>
            <a:endParaRPr lang="en-US" dirty="0"/>
          </a:p>
        </p:txBody>
      </p:sp>
      <p:sp>
        <p:nvSpPr>
          <p:cNvPr id="12"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chemeClr val="bg1"/>
                </a:solidFill>
                <a:latin typeface="+mj-lt"/>
                <a:cs typeface="Schroders Circular TT" panose="020B0804020101010102" pitchFamily="34" charset="0"/>
              </a:defRPr>
            </a:lvl1pPr>
          </a:lstStyle>
          <a:p>
            <a:pPr lvl="0"/>
            <a:r>
              <a:rPr lang="en-GB" dirty="0"/>
              <a:t>Subtitle</a:t>
            </a:r>
          </a:p>
        </p:txBody>
      </p:sp>
      <p:sp>
        <p:nvSpPr>
          <p:cNvPr id="13" name="Text Placeholder 2"/>
          <p:cNvSpPr>
            <a:spLocks noGrp="1"/>
          </p:cNvSpPr>
          <p:nvPr>
            <p:ph type="body" sz="quarter" idx="15"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chemeClr val="bg1"/>
                </a:solidFill>
                <a:latin typeface="+mj-lt"/>
                <a:cs typeface="Schroders Circular TT" panose="020B0804020101010102" pitchFamily="34" charset="0"/>
              </a:defRPr>
            </a:lvl1pPr>
          </a:lstStyle>
          <a:p>
            <a:pPr lvl="0"/>
            <a:r>
              <a:rPr lang="en-GB" dirty="0"/>
              <a:t>Title</a:t>
            </a:r>
          </a:p>
        </p:txBody>
      </p:sp>
      <p:sp>
        <p:nvSpPr>
          <p:cNvPr id="14" name="Text Placeholder 2"/>
          <p:cNvSpPr>
            <a:spLocks noGrp="1"/>
          </p:cNvSpPr>
          <p:nvPr>
            <p:ph type="body" sz="quarter" idx="13" hasCustomPrompt="1"/>
          </p:nvPr>
        </p:nvSpPr>
        <p:spPr>
          <a:xfrm>
            <a:off x="194350" y="4841100"/>
            <a:ext cx="2321395" cy="164700"/>
          </a:xfrm>
          <a:prstGeom prst="rect">
            <a:avLst/>
          </a:prstGeom>
        </p:spPr>
        <p:txBody>
          <a:bodyPr wrap="square" lIns="0" tIns="0" rIns="0" bIns="0" anchor="ctr" anchorCtr="0">
            <a:noAutofit/>
          </a:bodyPr>
          <a:lstStyle>
            <a:lvl1pPr marL="0" indent="0" algn="l">
              <a:spcBef>
                <a:spcPts val="0"/>
              </a:spcBef>
              <a:buFontTx/>
              <a:buNone/>
              <a:defRPr sz="1200" b="0">
                <a:solidFill>
                  <a:schemeClr val="bg1"/>
                </a:solidFill>
                <a:latin typeface="+mj-lt"/>
                <a:cs typeface="Schroders Circular TT" panose="020B0804020101010102" pitchFamily="34" charset="0"/>
              </a:defRPr>
            </a:lvl1pPr>
          </a:lstStyle>
          <a:p>
            <a:pPr lvl="0"/>
            <a:r>
              <a:rPr lang="en-GB" dirty="0"/>
              <a:t>Month 2022</a:t>
            </a:r>
          </a:p>
        </p:txBody>
      </p:sp>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15" name="TextBox 14"/>
          <p:cNvSpPr txBox="1"/>
          <p:nvPr userDrawn="1"/>
        </p:nvSpPr>
        <p:spPr>
          <a:xfrm>
            <a:off x="6220915" y="4890385"/>
            <a:ext cx="2708829" cy="115416"/>
          </a:xfrm>
          <a:prstGeom prst="rect">
            <a:avLst/>
          </a:prstGeom>
        </p:spPr>
        <p:txBody>
          <a:bodyPr vert="horz" wrap="square" lIns="0" tIns="0" rIns="0" bIns="0" rtlCol="0" anchor="b"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algn="r"/>
            <a:r>
              <a:rPr lang="en-GB" sz="750" baseline="0" dirty="0">
                <a:solidFill>
                  <a:schemeClr val="bg1"/>
                </a:solidFill>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endParaRPr lang="de-DE" sz="750" baseline="0" dirty="0">
              <a:solidFill>
                <a:schemeClr val="bg1"/>
              </a:solidFill>
              <a:latin typeface="Schroders Circular TT Normal" panose="020B0504020101020102" pitchFamily="34" charset="0"/>
            </a:endParaRPr>
          </a:p>
        </p:txBody>
      </p:sp>
    </p:spTree>
    <p:extLst>
      <p:ext uri="{BB962C8B-B14F-4D97-AF65-F5344CB8AC3E}">
        <p14:creationId xmlns:p14="http://schemas.microsoft.com/office/powerpoint/2010/main" val="354655138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Divider Page">
    <p:spTree>
      <p:nvGrpSpPr>
        <p:cNvPr id="1" name=""/>
        <p:cNvGrpSpPr/>
        <p:nvPr/>
      </p:nvGrpSpPr>
      <p:grpSpPr>
        <a:xfrm>
          <a:off x="0" y="0"/>
          <a:ext cx="0" cy="0"/>
          <a:chOff x="0" y="0"/>
          <a:chExt cx="0" cy="0"/>
        </a:xfrm>
      </p:grpSpPr>
      <p:sp>
        <p:nvSpPr>
          <p:cNvPr id="5"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rgbClr val="0074B7"/>
                </a:solidFill>
                <a:latin typeface="+mj-lt"/>
                <a:cs typeface="Schroders Circular TT" panose="020B0804020101010102" pitchFamily="34" charset="0"/>
              </a:defRPr>
            </a:lvl1pPr>
          </a:lstStyle>
          <a:p>
            <a:pPr lvl="0"/>
            <a:r>
              <a:rPr lang="en-GB" dirty="0"/>
              <a:t>Subtitle</a:t>
            </a:r>
          </a:p>
        </p:txBody>
      </p:sp>
      <p:sp>
        <p:nvSpPr>
          <p:cNvPr id="7" name="Text Placeholder 2"/>
          <p:cNvSpPr>
            <a:spLocks noGrp="1"/>
          </p:cNvSpPr>
          <p:nvPr>
            <p:ph type="body" sz="quarter" idx="17"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rgbClr val="002A5E"/>
                </a:solidFill>
                <a:latin typeface="+mj-lt"/>
                <a:cs typeface="Schroders Circular TT" panose="020B0804020101010102" pitchFamily="34" charset="0"/>
              </a:defRPr>
            </a:lvl1pPr>
          </a:lstStyle>
          <a:p>
            <a:pPr lvl="0"/>
            <a:r>
              <a:rPr lang="en-GB" dirty="0"/>
              <a:t>Divider</a:t>
            </a:r>
          </a:p>
        </p:txBody>
      </p:sp>
      <p:sp>
        <p:nvSpPr>
          <p:cNvPr id="6"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8" name="Freeform 5"/>
          <p:cNvSpPr>
            <a:spLocks noEditPoints="1"/>
          </p:cNvSpPr>
          <p:nvPr userDrawn="1"/>
        </p:nvSpPr>
        <p:spPr bwMode="auto">
          <a:xfrm>
            <a:off x="3006407" y="627460"/>
            <a:ext cx="3131185" cy="3132000"/>
          </a:xfrm>
          <a:custGeom>
            <a:avLst/>
            <a:gdLst>
              <a:gd name="T0" fmla="*/ 598 w 1134"/>
              <a:gd name="T1" fmla="*/ 0 h 1134"/>
              <a:gd name="T2" fmla="*/ 598 w 1134"/>
              <a:gd name="T3" fmla="*/ 281 h 1134"/>
              <a:gd name="T4" fmla="*/ 855 w 1134"/>
              <a:gd name="T5" fmla="*/ 567 h 1134"/>
              <a:gd name="T6" fmla="*/ 598 w 1134"/>
              <a:gd name="T7" fmla="*/ 854 h 1134"/>
              <a:gd name="T8" fmla="*/ 596 w 1134"/>
              <a:gd name="T9" fmla="*/ 1134 h 1134"/>
              <a:gd name="T10" fmla="*/ 1134 w 1134"/>
              <a:gd name="T11" fmla="*/ 567 h 1134"/>
              <a:gd name="T12" fmla="*/ 598 w 1134"/>
              <a:gd name="T13" fmla="*/ 0 h 1134"/>
              <a:gd name="T14" fmla="*/ 538 w 1134"/>
              <a:gd name="T15" fmla="*/ 0 h 1134"/>
              <a:gd name="T16" fmla="*/ 0 w 1134"/>
              <a:gd name="T17" fmla="*/ 567 h 1134"/>
              <a:gd name="T18" fmla="*/ 538 w 1134"/>
              <a:gd name="T19" fmla="*/ 1134 h 1134"/>
              <a:gd name="T20" fmla="*/ 538 w 1134"/>
              <a:gd name="T21" fmla="*/ 854 h 1134"/>
              <a:gd name="T22" fmla="*/ 280 w 1134"/>
              <a:gd name="T23" fmla="*/ 567 h 1134"/>
              <a:gd name="T24" fmla="*/ 538 w 1134"/>
              <a:gd name="T25" fmla="*/ 281 h 1134"/>
              <a:gd name="T26" fmla="*/ 538 w 1134"/>
              <a:gd name="T2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134">
                <a:moveTo>
                  <a:pt x="598" y="0"/>
                </a:moveTo>
                <a:cubicBezTo>
                  <a:pt x="598" y="281"/>
                  <a:pt x="598" y="281"/>
                  <a:pt x="598" y="281"/>
                </a:cubicBezTo>
                <a:cubicBezTo>
                  <a:pt x="742" y="296"/>
                  <a:pt x="855" y="418"/>
                  <a:pt x="855" y="567"/>
                </a:cubicBezTo>
                <a:cubicBezTo>
                  <a:pt x="855" y="716"/>
                  <a:pt x="742" y="839"/>
                  <a:pt x="598" y="854"/>
                </a:cubicBezTo>
                <a:cubicBezTo>
                  <a:pt x="596" y="1134"/>
                  <a:pt x="596" y="1134"/>
                  <a:pt x="596" y="1134"/>
                </a:cubicBezTo>
                <a:cubicBezTo>
                  <a:pt x="896" y="1119"/>
                  <a:pt x="1134" y="871"/>
                  <a:pt x="1134" y="567"/>
                </a:cubicBezTo>
                <a:cubicBezTo>
                  <a:pt x="1134" y="264"/>
                  <a:pt x="897" y="16"/>
                  <a:pt x="598" y="0"/>
                </a:cubicBezTo>
                <a:moveTo>
                  <a:pt x="538" y="0"/>
                </a:moveTo>
                <a:cubicBezTo>
                  <a:pt x="238" y="16"/>
                  <a:pt x="0" y="264"/>
                  <a:pt x="0" y="567"/>
                </a:cubicBezTo>
                <a:cubicBezTo>
                  <a:pt x="0" y="871"/>
                  <a:pt x="238" y="1119"/>
                  <a:pt x="538" y="1134"/>
                </a:cubicBezTo>
                <a:cubicBezTo>
                  <a:pt x="538" y="854"/>
                  <a:pt x="538" y="854"/>
                  <a:pt x="538" y="854"/>
                </a:cubicBezTo>
                <a:cubicBezTo>
                  <a:pt x="393" y="839"/>
                  <a:pt x="280" y="716"/>
                  <a:pt x="280" y="567"/>
                </a:cubicBezTo>
                <a:cubicBezTo>
                  <a:pt x="280" y="418"/>
                  <a:pt x="393" y="295"/>
                  <a:pt x="538" y="281"/>
                </a:cubicBezTo>
                <a:cubicBezTo>
                  <a:pt x="538" y="0"/>
                  <a:pt x="538" y="0"/>
                  <a:pt x="538" y="0"/>
                </a:cubicBezTo>
              </a:path>
            </a:pathLst>
          </a:custGeom>
          <a:solidFill>
            <a:srgbClr val="D5E8FF"/>
          </a:solidFill>
          <a:ln>
            <a:noFill/>
          </a:ln>
        </p:spPr>
        <p:txBody>
          <a:bodyPr vert="horz" wrap="square" lIns="68562" tIns="34281" rIns="68562" bIns="34281" numCol="1" anchor="t" anchorCtr="0" compatLnSpc="1">
            <a:prstTxWarp prst="textNoShape">
              <a:avLst/>
            </a:prstTxWarp>
          </a:bodyPr>
          <a:lstStyle/>
          <a:p>
            <a:endParaRPr lang="en-GB" sz="1050"/>
          </a:p>
        </p:txBody>
      </p:sp>
    </p:spTree>
    <p:extLst>
      <p:ext uri="{BB962C8B-B14F-4D97-AF65-F5344CB8AC3E}">
        <p14:creationId xmlns:p14="http://schemas.microsoft.com/office/powerpoint/2010/main" val="93388373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Divider Page">
    <p:spTree>
      <p:nvGrpSpPr>
        <p:cNvPr id="1" name=""/>
        <p:cNvGrpSpPr/>
        <p:nvPr/>
      </p:nvGrpSpPr>
      <p:grpSpPr>
        <a:xfrm>
          <a:off x="0" y="0"/>
          <a:ext cx="0" cy="0"/>
          <a:chOff x="0" y="0"/>
          <a:chExt cx="0" cy="0"/>
        </a:xfrm>
      </p:grpSpPr>
      <p:sp>
        <p:nvSpPr>
          <p:cNvPr id="7" name="Text Placeholder 2"/>
          <p:cNvSpPr>
            <a:spLocks noGrp="1"/>
          </p:cNvSpPr>
          <p:nvPr>
            <p:ph type="body" sz="quarter" idx="14" hasCustomPrompt="1"/>
          </p:nvPr>
        </p:nvSpPr>
        <p:spPr>
          <a:xfrm>
            <a:off x="194349" y="4355100"/>
            <a:ext cx="8097891" cy="237600"/>
          </a:xfrm>
          <a:prstGeom prst="rect">
            <a:avLst/>
          </a:prstGeom>
        </p:spPr>
        <p:txBody>
          <a:bodyPr wrap="square" lIns="0" tIns="0" rIns="0" bIns="0" anchor="ctr" anchorCtr="0">
            <a:noAutofit/>
          </a:bodyPr>
          <a:lstStyle>
            <a:lvl1pPr marL="0" indent="0" algn="l">
              <a:spcBef>
                <a:spcPts val="0"/>
              </a:spcBef>
              <a:buFontTx/>
              <a:buNone/>
              <a:defRPr sz="1725" b="1">
                <a:solidFill>
                  <a:srgbClr val="0074B7"/>
                </a:solidFill>
                <a:latin typeface="+mj-lt"/>
                <a:cs typeface="Schroders Circular TT" panose="020B0804020101010102" pitchFamily="34" charset="0"/>
              </a:defRPr>
            </a:lvl1pPr>
          </a:lstStyle>
          <a:p>
            <a:pPr lvl="0"/>
            <a:r>
              <a:rPr lang="en-GB" dirty="0"/>
              <a:t>Subtitle</a:t>
            </a:r>
          </a:p>
        </p:txBody>
      </p:sp>
      <p:sp>
        <p:nvSpPr>
          <p:cNvPr id="9" name="Text Placeholder 2"/>
          <p:cNvSpPr>
            <a:spLocks noGrp="1"/>
          </p:cNvSpPr>
          <p:nvPr>
            <p:ph type="body" sz="quarter" idx="18" hasCustomPrompt="1"/>
          </p:nvPr>
        </p:nvSpPr>
        <p:spPr>
          <a:xfrm>
            <a:off x="194349" y="3871800"/>
            <a:ext cx="8097891" cy="440100"/>
          </a:xfrm>
          <a:prstGeom prst="rect">
            <a:avLst/>
          </a:prstGeom>
        </p:spPr>
        <p:txBody>
          <a:bodyPr wrap="square" lIns="0" tIns="0" rIns="0" bIns="0" anchor="b" anchorCtr="0">
            <a:noAutofit/>
          </a:bodyPr>
          <a:lstStyle>
            <a:lvl1pPr marL="0" indent="0" algn="l">
              <a:spcBef>
                <a:spcPts val="0"/>
              </a:spcBef>
              <a:buFontTx/>
              <a:buNone/>
              <a:defRPr sz="2399" b="1">
                <a:solidFill>
                  <a:srgbClr val="002A5E"/>
                </a:solidFill>
                <a:latin typeface="+mj-lt"/>
                <a:cs typeface="Schroders Circular TT" panose="020B0804020101010102" pitchFamily="34" charset="0"/>
              </a:defRPr>
            </a:lvl1pPr>
          </a:lstStyle>
          <a:p>
            <a:pPr lvl="0"/>
            <a:r>
              <a:rPr lang="en-GB" dirty="0"/>
              <a:t>Divider</a:t>
            </a:r>
          </a:p>
        </p:txBody>
      </p:sp>
      <p:sp>
        <p:nvSpPr>
          <p:cNvPr id="8"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194350" y="210741"/>
            <a:ext cx="1273483" cy="228003"/>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endParaRPr lang="en-GB" sz="1050" dirty="0"/>
          </a:p>
        </p:txBody>
      </p:sp>
      <p:sp>
        <p:nvSpPr>
          <p:cNvPr id="6" name="Picture Placeholder 3"/>
          <p:cNvSpPr>
            <a:spLocks noGrp="1"/>
          </p:cNvSpPr>
          <p:nvPr>
            <p:ph type="pic" sz="quarter" idx="16"/>
          </p:nvPr>
        </p:nvSpPr>
        <p:spPr>
          <a:xfrm>
            <a:off x="2987512" y="627460"/>
            <a:ext cx="3168975" cy="3132000"/>
          </a:xfrm>
          <a:custGeom>
            <a:avLst/>
            <a:gdLst/>
            <a:ahLst/>
            <a:cxnLst/>
            <a:rect l="l" t="t" r="r" b="b"/>
            <a:pathLst>
              <a:path w="3871912" h="3877200">
                <a:moveTo>
                  <a:pt x="2033587" y="0"/>
                </a:moveTo>
                <a:lnTo>
                  <a:pt x="2046342" y="0"/>
                </a:lnTo>
                <a:lnTo>
                  <a:pt x="2128837" y="6875"/>
                </a:lnTo>
                <a:lnTo>
                  <a:pt x="2222500" y="19575"/>
                </a:lnTo>
                <a:lnTo>
                  <a:pt x="2316162" y="35450"/>
                </a:lnTo>
                <a:lnTo>
                  <a:pt x="2406650" y="56087"/>
                </a:lnTo>
                <a:lnTo>
                  <a:pt x="2497137" y="79900"/>
                </a:lnTo>
                <a:lnTo>
                  <a:pt x="2584450" y="108475"/>
                </a:lnTo>
                <a:lnTo>
                  <a:pt x="2668587" y="143400"/>
                </a:lnTo>
                <a:lnTo>
                  <a:pt x="2752725" y="179912"/>
                </a:lnTo>
                <a:lnTo>
                  <a:pt x="2833687" y="219600"/>
                </a:lnTo>
                <a:lnTo>
                  <a:pt x="2913062" y="262462"/>
                </a:lnTo>
                <a:lnTo>
                  <a:pt x="2990850" y="311675"/>
                </a:lnTo>
                <a:lnTo>
                  <a:pt x="3065462" y="362475"/>
                </a:lnTo>
                <a:lnTo>
                  <a:pt x="3136900" y="418037"/>
                </a:lnTo>
                <a:lnTo>
                  <a:pt x="3205162" y="473600"/>
                </a:lnTo>
                <a:lnTo>
                  <a:pt x="3273425" y="535512"/>
                </a:lnTo>
                <a:lnTo>
                  <a:pt x="3335337" y="600600"/>
                </a:lnTo>
                <a:lnTo>
                  <a:pt x="3397250" y="665687"/>
                </a:lnTo>
                <a:lnTo>
                  <a:pt x="3455987" y="737125"/>
                </a:lnTo>
                <a:lnTo>
                  <a:pt x="3508375" y="806975"/>
                </a:lnTo>
                <a:lnTo>
                  <a:pt x="3560762" y="883175"/>
                </a:lnTo>
                <a:lnTo>
                  <a:pt x="3608387" y="959375"/>
                </a:lnTo>
                <a:lnTo>
                  <a:pt x="3652837" y="1038750"/>
                </a:lnTo>
                <a:lnTo>
                  <a:pt x="3690937" y="1119712"/>
                </a:lnTo>
                <a:lnTo>
                  <a:pt x="3727450" y="1205437"/>
                </a:lnTo>
                <a:lnTo>
                  <a:pt x="3762375" y="1291162"/>
                </a:lnTo>
                <a:lnTo>
                  <a:pt x="3790950" y="1378475"/>
                </a:lnTo>
                <a:lnTo>
                  <a:pt x="3814762" y="1467375"/>
                </a:lnTo>
                <a:lnTo>
                  <a:pt x="3835400" y="1559450"/>
                </a:lnTo>
                <a:lnTo>
                  <a:pt x="3851275" y="1653112"/>
                </a:lnTo>
                <a:lnTo>
                  <a:pt x="3862387" y="1746775"/>
                </a:lnTo>
                <a:lnTo>
                  <a:pt x="3870325" y="1842025"/>
                </a:lnTo>
                <a:lnTo>
                  <a:pt x="3871912" y="1938862"/>
                </a:lnTo>
                <a:lnTo>
                  <a:pt x="3870325" y="2034113"/>
                </a:lnTo>
                <a:lnTo>
                  <a:pt x="3862387" y="2129362"/>
                </a:lnTo>
                <a:lnTo>
                  <a:pt x="3851275" y="2226200"/>
                </a:lnTo>
                <a:lnTo>
                  <a:pt x="3835400" y="2318275"/>
                </a:lnTo>
                <a:lnTo>
                  <a:pt x="3814762" y="2408762"/>
                </a:lnTo>
                <a:lnTo>
                  <a:pt x="3790950" y="2499250"/>
                </a:lnTo>
                <a:lnTo>
                  <a:pt x="3762375" y="2586563"/>
                </a:lnTo>
                <a:lnTo>
                  <a:pt x="3727450" y="2672288"/>
                </a:lnTo>
                <a:lnTo>
                  <a:pt x="3690937" y="2756425"/>
                </a:lnTo>
                <a:lnTo>
                  <a:pt x="3652837" y="2837388"/>
                </a:lnTo>
                <a:lnTo>
                  <a:pt x="3608387" y="2918350"/>
                </a:lnTo>
                <a:lnTo>
                  <a:pt x="3560762" y="2996138"/>
                </a:lnTo>
                <a:lnTo>
                  <a:pt x="3508375" y="3069163"/>
                </a:lnTo>
                <a:lnTo>
                  <a:pt x="3455987" y="3142188"/>
                </a:lnTo>
                <a:lnTo>
                  <a:pt x="3397250" y="3210450"/>
                </a:lnTo>
                <a:lnTo>
                  <a:pt x="3335337" y="3277125"/>
                </a:lnTo>
                <a:lnTo>
                  <a:pt x="3273425" y="3340625"/>
                </a:lnTo>
                <a:lnTo>
                  <a:pt x="3205162" y="3402538"/>
                </a:lnTo>
                <a:lnTo>
                  <a:pt x="3136900" y="3461275"/>
                </a:lnTo>
                <a:lnTo>
                  <a:pt x="3065462" y="3513663"/>
                </a:lnTo>
                <a:lnTo>
                  <a:pt x="2990850" y="3566050"/>
                </a:lnTo>
                <a:lnTo>
                  <a:pt x="2913062" y="3613675"/>
                </a:lnTo>
                <a:lnTo>
                  <a:pt x="2833687" y="3658125"/>
                </a:lnTo>
                <a:lnTo>
                  <a:pt x="2752725" y="3697813"/>
                </a:lnTo>
                <a:lnTo>
                  <a:pt x="2668587" y="3734325"/>
                </a:lnTo>
                <a:lnTo>
                  <a:pt x="2584450" y="3767663"/>
                </a:lnTo>
                <a:lnTo>
                  <a:pt x="2497137" y="3796238"/>
                </a:lnTo>
                <a:lnTo>
                  <a:pt x="2406650" y="3821638"/>
                </a:lnTo>
                <a:lnTo>
                  <a:pt x="2316162" y="3842275"/>
                </a:lnTo>
                <a:lnTo>
                  <a:pt x="2222500" y="3858150"/>
                </a:lnTo>
                <a:lnTo>
                  <a:pt x="2128837" y="3870850"/>
                </a:lnTo>
                <a:lnTo>
                  <a:pt x="2033587" y="3877200"/>
                </a:lnTo>
                <a:lnTo>
                  <a:pt x="2033587" y="2848500"/>
                </a:lnTo>
                <a:lnTo>
                  <a:pt x="2076450" y="2843738"/>
                </a:lnTo>
                <a:lnTo>
                  <a:pt x="2116137" y="2834213"/>
                </a:lnTo>
                <a:lnTo>
                  <a:pt x="2159000" y="2826275"/>
                </a:lnTo>
                <a:lnTo>
                  <a:pt x="2200275" y="2815163"/>
                </a:lnTo>
                <a:lnTo>
                  <a:pt x="2238375" y="2802463"/>
                </a:lnTo>
                <a:lnTo>
                  <a:pt x="2276475" y="2786588"/>
                </a:lnTo>
                <a:lnTo>
                  <a:pt x="2316162" y="2770713"/>
                </a:lnTo>
                <a:lnTo>
                  <a:pt x="2352675" y="2751663"/>
                </a:lnTo>
                <a:lnTo>
                  <a:pt x="2389187" y="2731025"/>
                </a:lnTo>
                <a:lnTo>
                  <a:pt x="2425700" y="2710388"/>
                </a:lnTo>
                <a:lnTo>
                  <a:pt x="2457450" y="2686575"/>
                </a:lnTo>
                <a:lnTo>
                  <a:pt x="2492375" y="2662763"/>
                </a:lnTo>
                <a:lnTo>
                  <a:pt x="2522537" y="2637363"/>
                </a:lnTo>
                <a:lnTo>
                  <a:pt x="2555875" y="2608788"/>
                </a:lnTo>
                <a:lnTo>
                  <a:pt x="2584450" y="2581800"/>
                </a:lnTo>
                <a:lnTo>
                  <a:pt x="2613025" y="2553225"/>
                </a:lnTo>
                <a:lnTo>
                  <a:pt x="2638425" y="2521475"/>
                </a:lnTo>
                <a:lnTo>
                  <a:pt x="2665412" y="2489725"/>
                </a:lnTo>
                <a:lnTo>
                  <a:pt x="2689225" y="2454800"/>
                </a:lnTo>
                <a:lnTo>
                  <a:pt x="2711450" y="2419875"/>
                </a:lnTo>
                <a:lnTo>
                  <a:pt x="2732087" y="2386537"/>
                </a:lnTo>
                <a:lnTo>
                  <a:pt x="2752725" y="2350025"/>
                </a:lnTo>
                <a:lnTo>
                  <a:pt x="2770187" y="2310337"/>
                </a:lnTo>
                <a:lnTo>
                  <a:pt x="2787650" y="2273825"/>
                </a:lnTo>
                <a:lnTo>
                  <a:pt x="2801937" y="2234137"/>
                </a:lnTo>
                <a:lnTo>
                  <a:pt x="2813050" y="2194450"/>
                </a:lnTo>
                <a:lnTo>
                  <a:pt x="2825750" y="2153175"/>
                </a:lnTo>
                <a:lnTo>
                  <a:pt x="2833687" y="2111900"/>
                </a:lnTo>
                <a:lnTo>
                  <a:pt x="2841625" y="2069038"/>
                </a:lnTo>
                <a:lnTo>
                  <a:pt x="2846387" y="2026175"/>
                </a:lnTo>
                <a:lnTo>
                  <a:pt x="2849562" y="1981725"/>
                </a:lnTo>
                <a:lnTo>
                  <a:pt x="2849562" y="1938862"/>
                </a:lnTo>
                <a:lnTo>
                  <a:pt x="2849562" y="1894412"/>
                </a:lnTo>
                <a:lnTo>
                  <a:pt x="2846387" y="1851550"/>
                </a:lnTo>
                <a:lnTo>
                  <a:pt x="2841625" y="1807100"/>
                </a:lnTo>
                <a:lnTo>
                  <a:pt x="2833687" y="1765825"/>
                </a:lnTo>
                <a:lnTo>
                  <a:pt x="2825750" y="1722962"/>
                </a:lnTo>
                <a:lnTo>
                  <a:pt x="2813050" y="1683275"/>
                </a:lnTo>
                <a:lnTo>
                  <a:pt x="2801937" y="1642000"/>
                </a:lnTo>
                <a:lnTo>
                  <a:pt x="2787650" y="1603900"/>
                </a:lnTo>
                <a:lnTo>
                  <a:pt x="2770187" y="1565800"/>
                </a:lnTo>
                <a:lnTo>
                  <a:pt x="2752725" y="1529287"/>
                </a:lnTo>
                <a:lnTo>
                  <a:pt x="2732087" y="1492775"/>
                </a:lnTo>
                <a:lnTo>
                  <a:pt x="2711450" y="1456262"/>
                </a:lnTo>
                <a:lnTo>
                  <a:pt x="2689225" y="1421337"/>
                </a:lnTo>
                <a:lnTo>
                  <a:pt x="2665412" y="1388000"/>
                </a:lnTo>
                <a:lnTo>
                  <a:pt x="2638425" y="1356250"/>
                </a:lnTo>
                <a:lnTo>
                  <a:pt x="2613025" y="1326087"/>
                </a:lnTo>
                <a:lnTo>
                  <a:pt x="2584450" y="1294337"/>
                </a:lnTo>
                <a:lnTo>
                  <a:pt x="2555875" y="1267350"/>
                </a:lnTo>
                <a:lnTo>
                  <a:pt x="2522537" y="1240362"/>
                </a:lnTo>
                <a:lnTo>
                  <a:pt x="2492375" y="1213375"/>
                </a:lnTo>
                <a:lnTo>
                  <a:pt x="2457450" y="1189562"/>
                </a:lnTo>
                <a:lnTo>
                  <a:pt x="2425700" y="1167337"/>
                </a:lnTo>
                <a:lnTo>
                  <a:pt x="2389187" y="1145112"/>
                </a:lnTo>
                <a:lnTo>
                  <a:pt x="2352675" y="1126062"/>
                </a:lnTo>
                <a:lnTo>
                  <a:pt x="2316162" y="1108600"/>
                </a:lnTo>
                <a:lnTo>
                  <a:pt x="2276475" y="1089550"/>
                </a:lnTo>
                <a:lnTo>
                  <a:pt x="2238375" y="1075262"/>
                </a:lnTo>
                <a:lnTo>
                  <a:pt x="2200275" y="1064150"/>
                </a:lnTo>
                <a:lnTo>
                  <a:pt x="2159000" y="1051450"/>
                </a:lnTo>
                <a:lnTo>
                  <a:pt x="2116137" y="1041925"/>
                </a:lnTo>
                <a:lnTo>
                  <a:pt x="2076450" y="1032400"/>
                </a:lnTo>
                <a:lnTo>
                  <a:pt x="2033587" y="1029225"/>
                </a:lnTo>
                <a:close/>
                <a:moveTo>
                  <a:pt x="1825570" y="0"/>
                </a:moveTo>
                <a:lnTo>
                  <a:pt x="1838325" y="0"/>
                </a:lnTo>
                <a:lnTo>
                  <a:pt x="1838325" y="1029225"/>
                </a:lnTo>
                <a:lnTo>
                  <a:pt x="1795463" y="1032400"/>
                </a:lnTo>
                <a:lnTo>
                  <a:pt x="1755775" y="1041925"/>
                </a:lnTo>
                <a:lnTo>
                  <a:pt x="1712913" y="1051450"/>
                </a:lnTo>
                <a:lnTo>
                  <a:pt x="1671638" y="1064150"/>
                </a:lnTo>
                <a:lnTo>
                  <a:pt x="1633538" y="1075262"/>
                </a:lnTo>
                <a:lnTo>
                  <a:pt x="1595438" y="1089550"/>
                </a:lnTo>
                <a:lnTo>
                  <a:pt x="1555750" y="1108600"/>
                </a:lnTo>
                <a:lnTo>
                  <a:pt x="1519238" y="1126062"/>
                </a:lnTo>
                <a:lnTo>
                  <a:pt x="1482725" y="1145112"/>
                </a:lnTo>
                <a:lnTo>
                  <a:pt x="1446213" y="1167337"/>
                </a:lnTo>
                <a:lnTo>
                  <a:pt x="1414463" y="1189562"/>
                </a:lnTo>
                <a:lnTo>
                  <a:pt x="1379538" y="1213375"/>
                </a:lnTo>
                <a:lnTo>
                  <a:pt x="1349375" y="1240362"/>
                </a:lnTo>
                <a:lnTo>
                  <a:pt x="1316038" y="1267350"/>
                </a:lnTo>
                <a:lnTo>
                  <a:pt x="1287463" y="1294337"/>
                </a:lnTo>
                <a:lnTo>
                  <a:pt x="1258888" y="1326087"/>
                </a:lnTo>
                <a:lnTo>
                  <a:pt x="1233488" y="1356250"/>
                </a:lnTo>
                <a:lnTo>
                  <a:pt x="1206500" y="1388000"/>
                </a:lnTo>
                <a:lnTo>
                  <a:pt x="1182688" y="1421337"/>
                </a:lnTo>
                <a:lnTo>
                  <a:pt x="1160463" y="1456262"/>
                </a:lnTo>
                <a:lnTo>
                  <a:pt x="1139825" y="1492775"/>
                </a:lnTo>
                <a:lnTo>
                  <a:pt x="1119188" y="1529287"/>
                </a:lnTo>
                <a:lnTo>
                  <a:pt x="1101725" y="1565800"/>
                </a:lnTo>
                <a:lnTo>
                  <a:pt x="1084263" y="1603900"/>
                </a:lnTo>
                <a:lnTo>
                  <a:pt x="1069975" y="1642000"/>
                </a:lnTo>
                <a:lnTo>
                  <a:pt x="1058863" y="1683275"/>
                </a:lnTo>
                <a:lnTo>
                  <a:pt x="1046163" y="1722962"/>
                </a:lnTo>
                <a:lnTo>
                  <a:pt x="1038225" y="1765825"/>
                </a:lnTo>
                <a:lnTo>
                  <a:pt x="1030288" y="1807100"/>
                </a:lnTo>
                <a:lnTo>
                  <a:pt x="1025525" y="1851550"/>
                </a:lnTo>
                <a:lnTo>
                  <a:pt x="1022350" y="1894412"/>
                </a:lnTo>
                <a:lnTo>
                  <a:pt x="1022350" y="1938862"/>
                </a:lnTo>
                <a:lnTo>
                  <a:pt x="1022350" y="1981725"/>
                </a:lnTo>
                <a:lnTo>
                  <a:pt x="1025525" y="2026175"/>
                </a:lnTo>
                <a:lnTo>
                  <a:pt x="1030288" y="2069038"/>
                </a:lnTo>
                <a:lnTo>
                  <a:pt x="1038225" y="2111900"/>
                </a:lnTo>
                <a:lnTo>
                  <a:pt x="1046163" y="2153175"/>
                </a:lnTo>
                <a:lnTo>
                  <a:pt x="1058863" y="2194450"/>
                </a:lnTo>
                <a:lnTo>
                  <a:pt x="1069975" y="2234137"/>
                </a:lnTo>
                <a:lnTo>
                  <a:pt x="1084263" y="2273825"/>
                </a:lnTo>
                <a:lnTo>
                  <a:pt x="1101725" y="2310337"/>
                </a:lnTo>
                <a:lnTo>
                  <a:pt x="1119188" y="2350025"/>
                </a:lnTo>
                <a:lnTo>
                  <a:pt x="1139825" y="2386537"/>
                </a:lnTo>
                <a:lnTo>
                  <a:pt x="1160463" y="2419875"/>
                </a:lnTo>
                <a:lnTo>
                  <a:pt x="1182688" y="2454800"/>
                </a:lnTo>
                <a:lnTo>
                  <a:pt x="1206500" y="2489725"/>
                </a:lnTo>
                <a:lnTo>
                  <a:pt x="1233488" y="2521475"/>
                </a:lnTo>
                <a:lnTo>
                  <a:pt x="1258888" y="2553225"/>
                </a:lnTo>
                <a:lnTo>
                  <a:pt x="1287463" y="2581800"/>
                </a:lnTo>
                <a:lnTo>
                  <a:pt x="1316038" y="2608788"/>
                </a:lnTo>
                <a:lnTo>
                  <a:pt x="1349375" y="2637363"/>
                </a:lnTo>
                <a:lnTo>
                  <a:pt x="1379538" y="2662763"/>
                </a:lnTo>
                <a:lnTo>
                  <a:pt x="1414463" y="2686575"/>
                </a:lnTo>
                <a:lnTo>
                  <a:pt x="1446213" y="2710388"/>
                </a:lnTo>
                <a:lnTo>
                  <a:pt x="1482725" y="2731025"/>
                </a:lnTo>
                <a:lnTo>
                  <a:pt x="1519238" y="2751663"/>
                </a:lnTo>
                <a:lnTo>
                  <a:pt x="1555750" y="2770713"/>
                </a:lnTo>
                <a:lnTo>
                  <a:pt x="1595438" y="2786588"/>
                </a:lnTo>
                <a:lnTo>
                  <a:pt x="1633538" y="2802463"/>
                </a:lnTo>
                <a:lnTo>
                  <a:pt x="1671638" y="2815163"/>
                </a:lnTo>
                <a:lnTo>
                  <a:pt x="1712913" y="2826275"/>
                </a:lnTo>
                <a:lnTo>
                  <a:pt x="1755775" y="2834213"/>
                </a:lnTo>
                <a:lnTo>
                  <a:pt x="1795463" y="2843738"/>
                </a:lnTo>
                <a:lnTo>
                  <a:pt x="1838325" y="2848500"/>
                </a:lnTo>
                <a:lnTo>
                  <a:pt x="1838325" y="3877200"/>
                </a:lnTo>
                <a:lnTo>
                  <a:pt x="1743075" y="3870850"/>
                </a:lnTo>
                <a:lnTo>
                  <a:pt x="1649413" y="3858150"/>
                </a:lnTo>
                <a:lnTo>
                  <a:pt x="1555750" y="3842275"/>
                </a:lnTo>
                <a:lnTo>
                  <a:pt x="1465263" y="3821638"/>
                </a:lnTo>
                <a:lnTo>
                  <a:pt x="1374775" y="3796238"/>
                </a:lnTo>
                <a:lnTo>
                  <a:pt x="1287463" y="3767663"/>
                </a:lnTo>
                <a:lnTo>
                  <a:pt x="1203325" y="3734325"/>
                </a:lnTo>
                <a:lnTo>
                  <a:pt x="1119188" y="3697813"/>
                </a:lnTo>
                <a:lnTo>
                  <a:pt x="1038225" y="3658125"/>
                </a:lnTo>
                <a:lnTo>
                  <a:pt x="958850" y="3613675"/>
                </a:lnTo>
                <a:lnTo>
                  <a:pt x="881063" y="3566050"/>
                </a:lnTo>
                <a:lnTo>
                  <a:pt x="806450" y="3513663"/>
                </a:lnTo>
                <a:lnTo>
                  <a:pt x="735013" y="3461275"/>
                </a:lnTo>
                <a:lnTo>
                  <a:pt x="666750" y="3402538"/>
                </a:lnTo>
                <a:lnTo>
                  <a:pt x="598488" y="3340625"/>
                </a:lnTo>
                <a:lnTo>
                  <a:pt x="536575" y="3277125"/>
                </a:lnTo>
                <a:lnTo>
                  <a:pt x="474663" y="3210450"/>
                </a:lnTo>
                <a:lnTo>
                  <a:pt x="415925" y="3142188"/>
                </a:lnTo>
                <a:lnTo>
                  <a:pt x="363538" y="3069163"/>
                </a:lnTo>
                <a:lnTo>
                  <a:pt x="311150" y="2996138"/>
                </a:lnTo>
                <a:lnTo>
                  <a:pt x="263525" y="2918350"/>
                </a:lnTo>
                <a:lnTo>
                  <a:pt x="219075" y="2837388"/>
                </a:lnTo>
                <a:lnTo>
                  <a:pt x="180975" y="2756425"/>
                </a:lnTo>
                <a:lnTo>
                  <a:pt x="144463" y="2672288"/>
                </a:lnTo>
                <a:lnTo>
                  <a:pt x="109538" y="2586563"/>
                </a:lnTo>
                <a:lnTo>
                  <a:pt x="80963" y="2499250"/>
                </a:lnTo>
                <a:lnTo>
                  <a:pt x="57150" y="2408762"/>
                </a:lnTo>
                <a:lnTo>
                  <a:pt x="36513" y="2318275"/>
                </a:lnTo>
                <a:lnTo>
                  <a:pt x="20638" y="2226200"/>
                </a:lnTo>
                <a:lnTo>
                  <a:pt x="9525" y="2129362"/>
                </a:lnTo>
                <a:lnTo>
                  <a:pt x="1588" y="2034113"/>
                </a:lnTo>
                <a:lnTo>
                  <a:pt x="0" y="1938862"/>
                </a:lnTo>
                <a:lnTo>
                  <a:pt x="1588" y="1842025"/>
                </a:lnTo>
                <a:lnTo>
                  <a:pt x="9525" y="1746775"/>
                </a:lnTo>
                <a:lnTo>
                  <a:pt x="20638" y="1653112"/>
                </a:lnTo>
                <a:lnTo>
                  <a:pt x="36513" y="1559450"/>
                </a:lnTo>
                <a:lnTo>
                  <a:pt x="57150" y="1467375"/>
                </a:lnTo>
                <a:lnTo>
                  <a:pt x="80963" y="1378475"/>
                </a:lnTo>
                <a:lnTo>
                  <a:pt x="109538" y="1291162"/>
                </a:lnTo>
                <a:lnTo>
                  <a:pt x="144463" y="1205437"/>
                </a:lnTo>
                <a:lnTo>
                  <a:pt x="180975" y="1119712"/>
                </a:lnTo>
                <a:lnTo>
                  <a:pt x="219075" y="1038750"/>
                </a:lnTo>
                <a:lnTo>
                  <a:pt x="263525" y="959375"/>
                </a:lnTo>
                <a:lnTo>
                  <a:pt x="311150" y="883175"/>
                </a:lnTo>
                <a:lnTo>
                  <a:pt x="363538" y="806975"/>
                </a:lnTo>
                <a:lnTo>
                  <a:pt x="415925" y="737125"/>
                </a:lnTo>
                <a:lnTo>
                  <a:pt x="474663" y="665687"/>
                </a:lnTo>
                <a:lnTo>
                  <a:pt x="536575" y="600600"/>
                </a:lnTo>
                <a:lnTo>
                  <a:pt x="598488" y="535512"/>
                </a:lnTo>
                <a:lnTo>
                  <a:pt x="666750" y="473600"/>
                </a:lnTo>
                <a:lnTo>
                  <a:pt x="735013" y="418037"/>
                </a:lnTo>
                <a:lnTo>
                  <a:pt x="806450" y="362475"/>
                </a:lnTo>
                <a:lnTo>
                  <a:pt x="881063" y="311675"/>
                </a:lnTo>
                <a:lnTo>
                  <a:pt x="958850" y="262462"/>
                </a:lnTo>
                <a:lnTo>
                  <a:pt x="1038225" y="219600"/>
                </a:lnTo>
                <a:lnTo>
                  <a:pt x="1119188" y="179912"/>
                </a:lnTo>
                <a:lnTo>
                  <a:pt x="1203325" y="143400"/>
                </a:lnTo>
                <a:lnTo>
                  <a:pt x="1287463" y="108475"/>
                </a:lnTo>
                <a:lnTo>
                  <a:pt x="1374775" y="79900"/>
                </a:lnTo>
                <a:lnTo>
                  <a:pt x="1465263" y="56087"/>
                </a:lnTo>
                <a:lnTo>
                  <a:pt x="1555750" y="35450"/>
                </a:lnTo>
                <a:lnTo>
                  <a:pt x="1649413" y="19575"/>
                </a:lnTo>
                <a:lnTo>
                  <a:pt x="1743075" y="6875"/>
                </a:lnTo>
                <a:close/>
              </a:path>
            </a:pathLst>
          </a:custGeom>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200779327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Title Page Left Lens">
    <p:bg>
      <p:bgPr>
        <a:solidFill>
          <a:schemeClr val="accent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3999" cy="5149412"/>
          </a:xfrm>
          <a:prstGeom prst="rect">
            <a:avLst/>
          </a:prstGeom>
        </p:spPr>
      </p:pic>
      <p:pic>
        <p:nvPicPr>
          <p:cNvPr id="35" name="Picture 34" descr="I:\MASTERS\Blue Bars 2014\Schroders Sky Blue Bar_A4.jpg" hidden="1"/>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2" name="Text Placeholder 2"/>
          <p:cNvSpPr>
            <a:spLocks noGrp="1"/>
          </p:cNvSpPr>
          <p:nvPr>
            <p:ph type="body" sz="quarter" idx="19" hasCustomPrompt="1"/>
          </p:nvPr>
        </p:nvSpPr>
        <p:spPr>
          <a:xfrm>
            <a:off x="6461031"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18" name="Straight Connector 17"/>
          <p:cNvCxnSpPr/>
          <p:nvPr userDrawn="1"/>
        </p:nvCxnSpPr>
        <p:spPr>
          <a:xfrm>
            <a:off x="6461031" y="4341545"/>
            <a:ext cx="269011" cy="0"/>
          </a:xfrm>
          <a:prstGeom prst="line">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9" name="Text Placeholder 2"/>
          <p:cNvSpPr>
            <a:spLocks noGrp="1"/>
          </p:cNvSpPr>
          <p:nvPr>
            <p:ph type="body" sz="quarter" idx="20" hasCustomPrompt="1"/>
          </p:nvPr>
        </p:nvSpPr>
        <p:spPr>
          <a:xfrm>
            <a:off x="6461031"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chemeClr val="bg1"/>
                </a:solidFill>
                <a:latin typeface="+mj-lt"/>
                <a:cs typeface="Schroders Circular TT" panose="020B0804020101010102" pitchFamily="34" charset="0"/>
              </a:defRPr>
            </a:lvl1pPr>
          </a:lstStyle>
          <a:p>
            <a:pPr lvl="0"/>
            <a:r>
              <a:rPr lang="en-GB" dirty="0"/>
              <a:t>Job Title</a:t>
            </a:r>
          </a:p>
        </p:txBody>
      </p:sp>
      <p:sp>
        <p:nvSpPr>
          <p:cNvPr id="13" name="Text Placeholder 2"/>
          <p:cNvSpPr>
            <a:spLocks noGrp="1"/>
          </p:cNvSpPr>
          <p:nvPr>
            <p:ph type="body" sz="quarter" idx="13" hasCustomPrompt="1"/>
          </p:nvPr>
        </p:nvSpPr>
        <p:spPr>
          <a:xfrm>
            <a:off x="4572000"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20" name="TextBox 19"/>
          <p:cNvSpPr txBox="1"/>
          <p:nvPr userDrawn="1"/>
        </p:nvSpPr>
        <p:spPr>
          <a:xfrm>
            <a:off x="4572001"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FFFFFF"/>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1" name="Straight Connector 20"/>
          <p:cNvCxnSpPr/>
          <p:nvPr userDrawn="1"/>
        </p:nvCxnSpPr>
        <p:spPr>
          <a:xfrm>
            <a:off x="4572000" y="4341545"/>
            <a:ext cx="269011" cy="0"/>
          </a:xfrm>
          <a:prstGeom prst="line">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Text Placeholder 2"/>
          <p:cNvSpPr>
            <a:spLocks noGrp="1"/>
          </p:cNvSpPr>
          <p:nvPr>
            <p:ph type="body" sz="quarter" idx="17" hasCustomPrompt="1"/>
          </p:nvPr>
        </p:nvSpPr>
        <p:spPr>
          <a:xfrm>
            <a:off x="4572000"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3"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chemeClr val="bg1"/>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Tree>
    <p:extLst>
      <p:ext uri="{BB962C8B-B14F-4D97-AF65-F5344CB8AC3E}">
        <p14:creationId xmlns:p14="http://schemas.microsoft.com/office/powerpoint/2010/main" val="402170496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Page Left Lens 2">
    <p:bg>
      <p:bgPr>
        <a:solidFill>
          <a:schemeClr val="accent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3999" cy="5149412"/>
          </a:xfrm>
          <a:prstGeom prst="rect">
            <a:avLst/>
          </a:prstGeom>
        </p:spPr>
      </p:pic>
      <p:pic>
        <p:nvPicPr>
          <p:cNvPr id="35" name="Picture 34" descr="I:\MASTERS\Blue Bars 2014\Schroders Sky Blue Bar_A4.jpg" hidden="1"/>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2" name="Text Placeholder 2"/>
          <p:cNvSpPr>
            <a:spLocks noGrp="1"/>
          </p:cNvSpPr>
          <p:nvPr>
            <p:ph type="body" sz="quarter" idx="19" hasCustomPrompt="1"/>
          </p:nvPr>
        </p:nvSpPr>
        <p:spPr>
          <a:xfrm>
            <a:off x="6461031"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18" name="Straight Connector 17"/>
          <p:cNvCxnSpPr/>
          <p:nvPr userDrawn="1"/>
        </p:nvCxnSpPr>
        <p:spPr>
          <a:xfrm>
            <a:off x="6461031" y="4341545"/>
            <a:ext cx="269011" cy="0"/>
          </a:xfrm>
          <a:prstGeom prst="line">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9" name="Text Placeholder 2"/>
          <p:cNvSpPr>
            <a:spLocks noGrp="1"/>
          </p:cNvSpPr>
          <p:nvPr>
            <p:ph type="body" sz="quarter" idx="20" hasCustomPrompt="1"/>
          </p:nvPr>
        </p:nvSpPr>
        <p:spPr>
          <a:xfrm>
            <a:off x="6461031"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chemeClr val="bg1"/>
                </a:solidFill>
                <a:latin typeface="+mj-lt"/>
                <a:cs typeface="Schroders Circular TT" panose="020B0804020101010102" pitchFamily="34" charset="0"/>
              </a:defRPr>
            </a:lvl1pPr>
          </a:lstStyle>
          <a:p>
            <a:pPr lvl="0"/>
            <a:r>
              <a:rPr lang="en-GB" dirty="0"/>
              <a:t>Job Title</a:t>
            </a:r>
          </a:p>
        </p:txBody>
      </p:sp>
      <p:sp>
        <p:nvSpPr>
          <p:cNvPr id="13" name="Text Placeholder 2"/>
          <p:cNvSpPr>
            <a:spLocks noGrp="1"/>
          </p:cNvSpPr>
          <p:nvPr>
            <p:ph type="body" sz="quarter" idx="13" hasCustomPrompt="1"/>
          </p:nvPr>
        </p:nvSpPr>
        <p:spPr>
          <a:xfrm>
            <a:off x="4572000"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20" name="TextBox 19"/>
          <p:cNvSpPr txBox="1"/>
          <p:nvPr userDrawn="1"/>
        </p:nvSpPr>
        <p:spPr>
          <a:xfrm>
            <a:off x="4572001"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FFFFFF"/>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1" name="Straight Connector 20"/>
          <p:cNvCxnSpPr/>
          <p:nvPr userDrawn="1"/>
        </p:nvCxnSpPr>
        <p:spPr>
          <a:xfrm>
            <a:off x="4572000" y="4341545"/>
            <a:ext cx="269011" cy="0"/>
          </a:xfrm>
          <a:prstGeom prst="line">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Text Placeholder 2"/>
          <p:cNvSpPr>
            <a:spLocks noGrp="1"/>
          </p:cNvSpPr>
          <p:nvPr>
            <p:ph type="body" sz="quarter" idx="17" hasCustomPrompt="1"/>
          </p:nvPr>
        </p:nvSpPr>
        <p:spPr>
          <a:xfrm>
            <a:off x="4572000"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3"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chemeClr val="bg1"/>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Tree>
    <p:extLst>
      <p:ext uri="{BB962C8B-B14F-4D97-AF65-F5344CB8AC3E}">
        <p14:creationId xmlns:p14="http://schemas.microsoft.com/office/powerpoint/2010/main" val="49135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Title Page Left Lens 2">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F26935-C583-4891-ADD8-06064FB1A9BC}"/>
              </a:ext>
            </a:extLst>
          </p:cNvPr>
          <p:cNvPicPr>
            <a:picLocks noChangeAspect="1"/>
          </p:cNvPicPr>
          <p:nvPr userDrawn="1"/>
        </p:nvPicPr>
        <p:blipFill>
          <a:blip r:embed="rId2"/>
          <a:stretch>
            <a:fillRect/>
          </a:stretch>
        </p:blipFill>
        <p:spPr>
          <a:xfrm>
            <a:off x="455" y="-2700"/>
            <a:ext cx="9143090" cy="5148900"/>
          </a:xfrm>
          <a:prstGeom prst="rect">
            <a:avLst/>
          </a:prstGeom>
        </p:spPr>
      </p:pic>
      <p:pic>
        <p:nvPicPr>
          <p:cNvPr id="35" name="Picture 34" descr="I:\MASTERS\Blue Bars 2014\Schroders Sky Blue Bar_A4.jpg" hidden="1"/>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3" name="Text Placeholder 2"/>
          <p:cNvSpPr>
            <a:spLocks noGrp="1"/>
          </p:cNvSpPr>
          <p:nvPr>
            <p:ph type="body" sz="quarter" idx="13" hasCustomPrompt="1"/>
          </p:nvPr>
        </p:nvSpPr>
        <p:spPr>
          <a:xfrm>
            <a:off x="4572000"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F8A908"/>
                </a:solidFill>
                <a:latin typeface="+mj-lt"/>
                <a:cs typeface="Schroders Circular TT" panose="020B0804020101010102" pitchFamily="34" charset="0"/>
              </a:defRPr>
            </a:lvl1pPr>
          </a:lstStyle>
          <a:p>
            <a:pPr lvl="0"/>
            <a:r>
              <a:rPr lang="en-GB" dirty="0"/>
              <a:t>Month 2022</a:t>
            </a:r>
          </a:p>
        </p:txBody>
      </p:sp>
      <p:sp>
        <p:nvSpPr>
          <p:cNvPr id="20" name="TextBox 19"/>
          <p:cNvSpPr txBox="1"/>
          <p:nvPr userDrawn="1"/>
        </p:nvSpPr>
        <p:spPr>
          <a:xfrm>
            <a:off x="4572000" y="4475700"/>
            <a:ext cx="2440715" cy="115416"/>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FFFFFF"/>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internal use only.</a:t>
            </a:r>
          </a:p>
        </p:txBody>
      </p:sp>
      <p:cxnSp>
        <p:nvCxnSpPr>
          <p:cNvPr id="21" name="Straight Connector 20"/>
          <p:cNvCxnSpPr/>
          <p:nvPr userDrawn="1"/>
        </p:nvCxnSpPr>
        <p:spPr>
          <a:xfrm>
            <a:off x="4572000" y="4341545"/>
            <a:ext cx="269011" cy="0"/>
          </a:xfrm>
          <a:prstGeom prst="line">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Text Placeholder 2"/>
          <p:cNvSpPr>
            <a:spLocks noGrp="1"/>
          </p:cNvSpPr>
          <p:nvPr>
            <p:ph type="body" sz="quarter" idx="17" hasCustomPrompt="1"/>
          </p:nvPr>
        </p:nvSpPr>
        <p:spPr>
          <a:xfrm>
            <a:off x="4572000"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F8A908"/>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3"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chemeClr val="bg1"/>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Tree>
    <p:extLst>
      <p:ext uri="{BB962C8B-B14F-4D97-AF65-F5344CB8AC3E}">
        <p14:creationId xmlns:p14="http://schemas.microsoft.com/office/powerpoint/2010/main" val="46529552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_Title Page Left Lens">
    <p:bg>
      <p:bgPr>
        <a:solidFill>
          <a:schemeClr val="bg1"/>
        </a:solidFill>
        <a:effectLst/>
      </p:bgPr>
    </p:bg>
    <p:spTree>
      <p:nvGrpSpPr>
        <p:cNvPr id="1" name=""/>
        <p:cNvGrpSpPr/>
        <p:nvPr/>
      </p:nvGrpSpPr>
      <p:grpSpPr>
        <a:xfrm>
          <a:off x="0" y="0"/>
          <a:ext cx="0" cy="0"/>
          <a:chOff x="0" y="0"/>
          <a:chExt cx="0" cy="0"/>
        </a:xfrm>
      </p:grpSpPr>
      <p:sp>
        <p:nvSpPr>
          <p:cNvPr id="16" name="Rectangle 15"/>
          <p:cNvSpPr/>
          <p:nvPr userDrawn="1"/>
        </p:nvSpPr>
        <p:spPr>
          <a:xfrm>
            <a:off x="4555334" y="0"/>
            <a:ext cx="4588666"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endParaRPr kumimoji="0" lang="en-GB" sz="900" b="0" i="0" u="none" strike="noStrike" kern="1200" cap="none" spc="0" normalizeH="0" baseline="0" noProof="0" dirty="0">
              <a:ln>
                <a:noFill/>
              </a:ln>
              <a:solidFill>
                <a:srgbClr val="FFFFFF"/>
              </a:solidFill>
              <a:effectLst/>
              <a:uLnTx/>
              <a:uFillTx/>
              <a:latin typeface="Noto Sans"/>
              <a:ea typeface="+mn-ea"/>
              <a:cs typeface="+mn-cs"/>
            </a:endParaRPr>
          </a:p>
        </p:txBody>
      </p:sp>
      <p:sp>
        <p:nvSpPr>
          <p:cNvPr id="2" name="Rectangle 1"/>
          <p:cNvSpPr/>
          <p:nvPr userDrawn="1"/>
        </p:nvSpPr>
        <p:spPr>
          <a:xfrm>
            <a:off x="-1" y="0"/>
            <a:ext cx="4588666" cy="5143500"/>
          </a:xfrm>
          <a:prstGeom prst="rect">
            <a:avLst/>
          </a:prstGeom>
          <a:solidFill>
            <a:srgbClr val="002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endParaRPr kumimoji="0" lang="en-GB" sz="900" b="0" i="0" u="none" strike="noStrike" kern="1200" cap="none" spc="0" normalizeH="0" baseline="0" noProof="0" dirty="0">
              <a:ln>
                <a:noFill/>
              </a:ln>
              <a:solidFill>
                <a:srgbClr val="002A5E"/>
              </a:solidFill>
              <a:effectLst/>
              <a:uLnTx/>
              <a:uFillTx/>
              <a:latin typeface="Noto Sans"/>
              <a:ea typeface="+mn-ea"/>
              <a:cs typeface="+mn-cs"/>
            </a:endParaRPr>
          </a:p>
        </p:txBody>
      </p:sp>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8" name="Text Placeholder 2"/>
          <p:cNvSpPr>
            <a:spLocks noGrp="1"/>
          </p:cNvSpPr>
          <p:nvPr>
            <p:ph type="body" sz="quarter" idx="13" hasCustomPrompt="1"/>
          </p:nvPr>
        </p:nvSpPr>
        <p:spPr>
          <a:xfrm>
            <a:off x="4842202"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0074B7"/>
                </a:solidFill>
                <a:latin typeface="+mj-lt"/>
                <a:cs typeface="Schroders Circular TT" panose="020B0804020101010102" pitchFamily="34" charset="0"/>
              </a:defRPr>
            </a:lvl1pPr>
          </a:lstStyle>
          <a:p>
            <a:pPr lvl="0"/>
            <a:r>
              <a:rPr lang="en-GB" dirty="0"/>
              <a:t>Month 2022</a:t>
            </a:r>
          </a:p>
        </p:txBody>
      </p:sp>
      <p:sp>
        <p:nvSpPr>
          <p:cNvPr id="19" name="TextBox 18"/>
          <p:cNvSpPr txBox="1"/>
          <p:nvPr userDrawn="1"/>
        </p:nvSpPr>
        <p:spPr>
          <a:xfrm>
            <a:off x="4842203"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002A5E"/>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0" name="Straight Connector 19"/>
          <p:cNvCxnSpPr/>
          <p:nvPr userDrawn="1"/>
        </p:nvCxnSpPr>
        <p:spPr>
          <a:xfrm>
            <a:off x="4842202"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1" name="Text Placeholder 2"/>
          <p:cNvSpPr>
            <a:spLocks noGrp="1"/>
          </p:cNvSpPr>
          <p:nvPr>
            <p:ph type="body" sz="quarter" idx="17" hasCustomPrompt="1"/>
          </p:nvPr>
        </p:nvSpPr>
        <p:spPr>
          <a:xfrm>
            <a:off x="4842201"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0074B7"/>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2" name="Text Placeholder 2"/>
          <p:cNvSpPr>
            <a:spLocks noGrp="1"/>
          </p:cNvSpPr>
          <p:nvPr>
            <p:ph type="body" sz="quarter" idx="18" hasCustomPrompt="1"/>
          </p:nvPr>
        </p:nvSpPr>
        <p:spPr>
          <a:xfrm>
            <a:off x="4842201"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
        <p:nvSpPr>
          <p:cNvPr id="26" name="Text Placeholder 2"/>
          <p:cNvSpPr>
            <a:spLocks noGrp="1"/>
          </p:cNvSpPr>
          <p:nvPr>
            <p:ph type="body" sz="quarter" idx="19" hasCustomPrompt="1"/>
          </p:nvPr>
        </p:nvSpPr>
        <p:spPr>
          <a:xfrm>
            <a:off x="6731233"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0074B7"/>
                </a:solidFill>
                <a:latin typeface="+mj-lt"/>
                <a:cs typeface="Schroders Circular TT" panose="020B0804020101010102" pitchFamily="34" charset="0"/>
              </a:defRPr>
            </a:lvl1pPr>
          </a:lstStyle>
          <a:p>
            <a:pPr lvl="0"/>
            <a:r>
              <a:rPr lang="en-GB" dirty="0"/>
              <a:t>Name Surname</a:t>
            </a:r>
          </a:p>
        </p:txBody>
      </p:sp>
      <p:cxnSp>
        <p:nvCxnSpPr>
          <p:cNvPr id="27" name="Straight Connector 26"/>
          <p:cNvCxnSpPr/>
          <p:nvPr userDrawn="1"/>
        </p:nvCxnSpPr>
        <p:spPr>
          <a:xfrm>
            <a:off x="6731233"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8" name="Text Placeholder 2"/>
          <p:cNvSpPr>
            <a:spLocks noGrp="1"/>
          </p:cNvSpPr>
          <p:nvPr>
            <p:ph type="body" sz="quarter" idx="20" hasCustomPrompt="1"/>
          </p:nvPr>
        </p:nvSpPr>
        <p:spPr>
          <a:xfrm>
            <a:off x="6731233"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rgbClr val="002A5E"/>
                </a:solidFill>
                <a:latin typeface="+mj-lt"/>
                <a:cs typeface="Schroders Circular TT" panose="020B0804020101010102" pitchFamily="34" charset="0"/>
              </a:defRPr>
            </a:lvl1pPr>
          </a:lstStyle>
          <a:p>
            <a:pPr lvl="0"/>
            <a:r>
              <a:rPr lang="en-GB" dirty="0"/>
              <a:t>Job Title</a:t>
            </a:r>
          </a:p>
        </p:txBody>
      </p:sp>
      <p:sp>
        <p:nvSpPr>
          <p:cNvPr id="15" name="Freeform 5"/>
          <p:cNvSpPr>
            <a:spLocks noEditPoints="1"/>
          </p:cNvSpPr>
          <p:nvPr userDrawn="1"/>
        </p:nvSpPr>
        <p:spPr bwMode="auto">
          <a:xfrm>
            <a:off x="717783" y="1005750"/>
            <a:ext cx="3131185" cy="3132000"/>
          </a:xfrm>
          <a:custGeom>
            <a:avLst/>
            <a:gdLst>
              <a:gd name="T0" fmla="*/ 598 w 1134"/>
              <a:gd name="T1" fmla="*/ 0 h 1134"/>
              <a:gd name="T2" fmla="*/ 598 w 1134"/>
              <a:gd name="T3" fmla="*/ 281 h 1134"/>
              <a:gd name="T4" fmla="*/ 855 w 1134"/>
              <a:gd name="T5" fmla="*/ 567 h 1134"/>
              <a:gd name="T6" fmla="*/ 598 w 1134"/>
              <a:gd name="T7" fmla="*/ 854 h 1134"/>
              <a:gd name="T8" fmla="*/ 596 w 1134"/>
              <a:gd name="T9" fmla="*/ 1134 h 1134"/>
              <a:gd name="T10" fmla="*/ 1134 w 1134"/>
              <a:gd name="T11" fmla="*/ 567 h 1134"/>
              <a:gd name="T12" fmla="*/ 598 w 1134"/>
              <a:gd name="T13" fmla="*/ 0 h 1134"/>
              <a:gd name="T14" fmla="*/ 538 w 1134"/>
              <a:gd name="T15" fmla="*/ 0 h 1134"/>
              <a:gd name="T16" fmla="*/ 0 w 1134"/>
              <a:gd name="T17" fmla="*/ 567 h 1134"/>
              <a:gd name="T18" fmla="*/ 538 w 1134"/>
              <a:gd name="T19" fmla="*/ 1134 h 1134"/>
              <a:gd name="T20" fmla="*/ 538 w 1134"/>
              <a:gd name="T21" fmla="*/ 854 h 1134"/>
              <a:gd name="T22" fmla="*/ 280 w 1134"/>
              <a:gd name="T23" fmla="*/ 567 h 1134"/>
              <a:gd name="T24" fmla="*/ 538 w 1134"/>
              <a:gd name="T25" fmla="*/ 281 h 1134"/>
              <a:gd name="T26" fmla="*/ 538 w 1134"/>
              <a:gd name="T2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134">
                <a:moveTo>
                  <a:pt x="598" y="0"/>
                </a:moveTo>
                <a:cubicBezTo>
                  <a:pt x="598" y="281"/>
                  <a:pt x="598" y="281"/>
                  <a:pt x="598" y="281"/>
                </a:cubicBezTo>
                <a:cubicBezTo>
                  <a:pt x="742" y="296"/>
                  <a:pt x="855" y="418"/>
                  <a:pt x="855" y="567"/>
                </a:cubicBezTo>
                <a:cubicBezTo>
                  <a:pt x="855" y="716"/>
                  <a:pt x="742" y="839"/>
                  <a:pt x="598" y="854"/>
                </a:cubicBezTo>
                <a:cubicBezTo>
                  <a:pt x="596" y="1134"/>
                  <a:pt x="596" y="1134"/>
                  <a:pt x="596" y="1134"/>
                </a:cubicBezTo>
                <a:cubicBezTo>
                  <a:pt x="896" y="1119"/>
                  <a:pt x="1134" y="871"/>
                  <a:pt x="1134" y="567"/>
                </a:cubicBezTo>
                <a:cubicBezTo>
                  <a:pt x="1134" y="264"/>
                  <a:pt x="897" y="16"/>
                  <a:pt x="598" y="0"/>
                </a:cubicBezTo>
                <a:moveTo>
                  <a:pt x="538" y="0"/>
                </a:moveTo>
                <a:cubicBezTo>
                  <a:pt x="238" y="16"/>
                  <a:pt x="0" y="264"/>
                  <a:pt x="0" y="567"/>
                </a:cubicBezTo>
                <a:cubicBezTo>
                  <a:pt x="0" y="871"/>
                  <a:pt x="238" y="1119"/>
                  <a:pt x="538" y="1134"/>
                </a:cubicBezTo>
                <a:cubicBezTo>
                  <a:pt x="538" y="854"/>
                  <a:pt x="538" y="854"/>
                  <a:pt x="538" y="854"/>
                </a:cubicBezTo>
                <a:cubicBezTo>
                  <a:pt x="393" y="839"/>
                  <a:pt x="280" y="716"/>
                  <a:pt x="280" y="567"/>
                </a:cubicBezTo>
                <a:cubicBezTo>
                  <a:pt x="280" y="418"/>
                  <a:pt x="393" y="295"/>
                  <a:pt x="538" y="281"/>
                </a:cubicBezTo>
                <a:cubicBezTo>
                  <a:pt x="538" y="0"/>
                  <a:pt x="538" y="0"/>
                  <a:pt x="538" y="0"/>
                </a:cubicBezTo>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8059106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3_Title Page Left Lens">
    <p:bg>
      <p:bgPr>
        <a:solidFill>
          <a:schemeClr val="bg1"/>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8" name="Text Placeholder 2"/>
          <p:cNvSpPr>
            <a:spLocks noGrp="1"/>
          </p:cNvSpPr>
          <p:nvPr>
            <p:ph type="body" sz="quarter" idx="13" hasCustomPrompt="1"/>
          </p:nvPr>
        </p:nvSpPr>
        <p:spPr>
          <a:xfrm>
            <a:off x="4842202"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19" name="TextBox 18"/>
          <p:cNvSpPr txBox="1"/>
          <p:nvPr userDrawn="1"/>
        </p:nvSpPr>
        <p:spPr>
          <a:xfrm>
            <a:off x="4842203"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002A5E"/>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0" name="Straight Connector 19"/>
          <p:cNvCxnSpPr/>
          <p:nvPr userDrawn="1"/>
        </p:nvCxnSpPr>
        <p:spPr>
          <a:xfrm>
            <a:off x="4842202"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1" name="Text Placeholder 2"/>
          <p:cNvSpPr>
            <a:spLocks noGrp="1"/>
          </p:cNvSpPr>
          <p:nvPr>
            <p:ph type="body" sz="quarter" idx="17" hasCustomPrompt="1"/>
          </p:nvPr>
        </p:nvSpPr>
        <p:spPr>
          <a:xfrm>
            <a:off x="4842201"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2" name="Text Placeholder 2"/>
          <p:cNvSpPr>
            <a:spLocks noGrp="1"/>
          </p:cNvSpPr>
          <p:nvPr>
            <p:ph type="body" sz="quarter" idx="18" hasCustomPrompt="1"/>
          </p:nvPr>
        </p:nvSpPr>
        <p:spPr>
          <a:xfrm>
            <a:off x="4842201"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
        <p:nvSpPr>
          <p:cNvPr id="26" name="Text Placeholder 2"/>
          <p:cNvSpPr>
            <a:spLocks noGrp="1"/>
          </p:cNvSpPr>
          <p:nvPr>
            <p:ph type="body" sz="quarter" idx="19" hasCustomPrompt="1"/>
          </p:nvPr>
        </p:nvSpPr>
        <p:spPr>
          <a:xfrm>
            <a:off x="6731233"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27" name="Straight Connector 26"/>
          <p:cNvCxnSpPr/>
          <p:nvPr userDrawn="1"/>
        </p:nvCxnSpPr>
        <p:spPr>
          <a:xfrm>
            <a:off x="6731233"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8" name="Text Placeholder 2"/>
          <p:cNvSpPr>
            <a:spLocks noGrp="1"/>
          </p:cNvSpPr>
          <p:nvPr>
            <p:ph type="body" sz="quarter" idx="20" hasCustomPrompt="1"/>
          </p:nvPr>
        </p:nvSpPr>
        <p:spPr>
          <a:xfrm>
            <a:off x="6731233"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rgbClr val="002A5E"/>
                </a:solidFill>
                <a:latin typeface="+mj-lt"/>
                <a:cs typeface="Schroders Circular TT" panose="020B0804020101010102" pitchFamily="34" charset="0"/>
              </a:defRPr>
            </a:lvl1pPr>
          </a:lstStyle>
          <a:p>
            <a:pPr lvl="0"/>
            <a:r>
              <a:rPr lang="en-GB" dirty="0"/>
              <a:t>Job Title</a:t>
            </a: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
            <a:ext cx="4566749" cy="5143499"/>
          </a:xfrm>
          <a:prstGeom prst="rect">
            <a:avLst/>
          </a:prstGeom>
        </p:spPr>
      </p:pic>
    </p:spTree>
    <p:extLst>
      <p:ext uri="{BB962C8B-B14F-4D97-AF65-F5344CB8AC3E}">
        <p14:creationId xmlns:p14="http://schemas.microsoft.com/office/powerpoint/2010/main" val="460387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7"/>
        <p:cNvGrpSpPr/>
        <p:nvPr/>
      </p:nvGrpSpPr>
      <p:grpSpPr>
        <a:xfrm>
          <a:off x="0" y="0"/>
          <a:ext cx="0" cy="0"/>
          <a:chOff x="0" y="0"/>
          <a:chExt cx="0" cy="0"/>
        </a:xfrm>
      </p:grpSpPr>
      <p:sp>
        <p:nvSpPr>
          <p:cNvPr id="28" name="Google Shape;28;p5"/>
          <p:cNvSpPr/>
          <p:nvPr/>
        </p:nvSpPr>
        <p:spPr>
          <a:xfrm>
            <a:off x="-2000" y="0"/>
            <a:ext cx="9144000" cy="5143500"/>
          </a:xfrm>
          <a:prstGeom prst="rect">
            <a:avLst/>
          </a:prstGeom>
          <a:solidFill>
            <a:srgbClr val="02102E">
              <a:alpha val="59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p:nvPr/>
        </p:nvSpPr>
        <p:spPr>
          <a:xfrm>
            <a:off x="6860500" y="-25"/>
            <a:ext cx="2283600"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p:nvPr/>
        </p:nvSpPr>
        <p:spPr>
          <a:xfrm>
            <a:off x="0" y="0"/>
            <a:ext cx="751500" cy="751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3C47D"/>
              </a:solidFill>
            </a:endParaRPr>
          </a:p>
        </p:txBody>
      </p:sp>
      <p:sp>
        <p:nvSpPr>
          <p:cNvPr id="31" name="Google Shape;31;p5"/>
          <p:cNvSpPr txBox="1">
            <a:spLocks noGrp="1"/>
          </p:cNvSpPr>
          <p:nvPr>
            <p:ph type="title"/>
          </p:nvPr>
        </p:nvSpPr>
        <p:spPr>
          <a:xfrm>
            <a:off x="751500" y="1217000"/>
            <a:ext cx="4491600" cy="396300"/>
          </a:xfrm>
          <a:prstGeom prst="rect">
            <a:avLst/>
          </a:prstGeom>
        </p:spPr>
        <p:txBody>
          <a:bodyPr spcFirstLastPara="1" wrap="square" lIns="0" tIns="0" rIns="0" bIns="0" anchor="b"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2" name="Google Shape;32;p5"/>
          <p:cNvSpPr txBox="1">
            <a:spLocks noGrp="1"/>
          </p:cNvSpPr>
          <p:nvPr>
            <p:ph type="body" idx="1"/>
          </p:nvPr>
        </p:nvSpPr>
        <p:spPr>
          <a:xfrm>
            <a:off x="751500" y="1664175"/>
            <a:ext cx="4491600" cy="2727000"/>
          </a:xfrm>
          <a:prstGeom prst="rect">
            <a:avLst/>
          </a:prstGeom>
        </p:spPr>
        <p:txBody>
          <a:bodyPr spcFirstLastPara="1" wrap="square" lIns="0" tIns="0" rIns="0" bIns="0" anchor="t" anchorCtr="0">
            <a:noAutofit/>
          </a:bodyPr>
          <a:lstStyle>
            <a:lvl1pPr marL="457200" lvl="0" indent="-368300" rtl="0">
              <a:spcBef>
                <a:spcPts val="600"/>
              </a:spcBef>
              <a:spcAft>
                <a:spcPts val="0"/>
              </a:spcAft>
              <a:buSzPts val="2200"/>
              <a:buChar char="▪"/>
              <a:defRPr/>
            </a:lvl1pPr>
            <a:lvl2pPr marL="914400" lvl="1" indent="-368300" rtl="0">
              <a:spcBef>
                <a:spcPts val="0"/>
              </a:spcBef>
              <a:spcAft>
                <a:spcPts val="0"/>
              </a:spcAft>
              <a:buSzPts val="2200"/>
              <a:buChar char="▫"/>
              <a:defRPr/>
            </a:lvl2pPr>
            <a:lvl3pPr marL="1371600" lvl="2" indent="-368300" rtl="0">
              <a:spcBef>
                <a:spcPts val="0"/>
              </a:spcBef>
              <a:spcAft>
                <a:spcPts val="0"/>
              </a:spcAft>
              <a:buSzPts val="2200"/>
              <a:buChar char="▫"/>
              <a:defRPr/>
            </a:lvl3pPr>
            <a:lvl4pPr marL="1828800" lvl="3" indent="-368300" rtl="0">
              <a:spcBef>
                <a:spcPts val="0"/>
              </a:spcBef>
              <a:spcAft>
                <a:spcPts val="0"/>
              </a:spcAft>
              <a:buSzPts val="2200"/>
              <a:buChar char="▫"/>
              <a:defRPr/>
            </a:lvl4pPr>
            <a:lvl5pPr marL="2286000" lvl="4" indent="-368300" rtl="0">
              <a:spcBef>
                <a:spcPts val="0"/>
              </a:spcBef>
              <a:spcAft>
                <a:spcPts val="0"/>
              </a:spcAft>
              <a:buSzPts val="2200"/>
              <a:buChar char="○"/>
              <a:defRPr/>
            </a:lvl5pPr>
            <a:lvl6pPr marL="2743200" lvl="5" indent="-368300" rtl="0">
              <a:spcBef>
                <a:spcPts val="0"/>
              </a:spcBef>
              <a:spcAft>
                <a:spcPts val="0"/>
              </a:spcAft>
              <a:buSzPts val="2200"/>
              <a:buChar char="■"/>
              <a:defRPr/>
            </a:lvl6pPr>
            <a:lvl7pPr marL="3200400" lvl="6" indent="-368300" rtl="0">
              <a:spcBef>
                <a:spcPts val="0"/>
              </a:spcBef>
              <a:spcAft>
                <a:spcPts val="0"/>
              </a:spcAft>
              <a:buSzPts val="2200"/>
              <a:buChar char="●"/>
              <a:defRPr/>
            </a:lvl7pPr>
            <a:lvl8pPr marL="3657600" lvl="7" indent="-368300" rtl="0">
              <a:spcBef>
                <a:spcPts val="0"/>
              </a:spcBef>
              <a:spcAft>
                <a:spcPts val="0"/>
              </a:spcAft>
              <a:buSzPts val="2200"/>
              <a:buChar char="○"/>
              <a:defRPr/>
            </a:lvl8pPr>
            <a:lvl9pPr marL="4114800" lvl="8" indent="-368300" rtl="0">
              <a:spcBef>
                <a:spcPts val="0"/>
              </a:spcBef>
              <a:spcAft>
                <a:spcPts val="0"/>
              </a:spcAft>
              <a:buSzPts val="2200"/>
              <a:buChar char="■"/>
              <a:defRPr/>
            </a:lvl9pPr>
          </a:lstStyle>
          <a:p>
            <a:endParaRPr/>
          </a:p>
        </p:txBody>
      </p:sp>
      <p:sp>
        <p:nvSpPr>
          <p:cNvPr id="33" name="Google Shape;33;p5"/>
          <p:cNvSpPr txBox="1">
            <a:spLocks noGrp="1"/>
          </p:cNvSpPr>
          <p:nvPr>
            <p:ph type="sldNum" idx="12"/>
          </p:nvPr>
        </p:nvSpPr>
        <p:spPr>
          <a:xfrm>
            <a:off x="8392497" y="4391174"/>
            <a:ext cx="751500" cy="7515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_Title Page Left Lens 2">
    <p:bg>
      <p:bgPr>
        <a:solidFill>
          <a:schemeClr val="bg1"/>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8" name="Text Placeholder 2"/>
          <p:cNvSpPr>
            <a:spLocks noGrp="1"/>
          </p:cNvSpPr>
          <p:nvPr>
            <p:ph type="body" sz="quarter" idx="13" hasCustomPrompt="1"/>
          </p:nvPr>
        </p:nvSpPr>
        <p:spPr>
          <a:xfrm>
            <a:off x="4842202"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19" name="TextBox 18"/>
          <p:cNvSpPr txBox="1"/>
          <p:nvPr userDrawn="1"/>
        </p:nvSpPr>
        <p:spPr>
          <a:xfrm>
            <a:off x="4842203"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002A5E"/>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0" name="Straight Connector 19"/>
          <p:cNvCxnSpPr/>
          <p:nvPr userDrawn="1"/>
        </p:nvCxnSpPr>
        <p:spPr>
          <a:xfrm>
            <a:off x="4842202"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1" name="Text Placeholder 2"/>
          <p:cNvSpPr>
            <a:spLocks noGrp="1"/>
          </p:cNvSpPr>
          <p:nvPr>
            <p:ph type="body" sz="quarter" idx="17" hasCustomPrompt="1"/>
          </p:nvPr>
        </p:nvSpPr>
        <p:spPr>
          <a:xfrm>
            <a:off x="4842201"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2" name="Text Placeholder 2"/>
          <p:cNvSpPr>
            <a:spLocks noGrp="1"/>
          </p:cNvSpPr>
          <p:nvPr>
            <p:ph type="body" sz="quarter" idx="18" hasCustomPrompt="1"/>
          </p:nvPr>
        </p:nvSpPr>
        <p:spPr>
          <a:xfrm>
            <a:off x="4842201"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
        <p:nvSpPr>
          <p:cNvPr id="26" name="Text Placeholder 2"/>
          <p:cNvSpPr>
            <a:spLocks noGrp="1"/>
          </p:cNvSpPr>
          <p:nvPr>
            <p:ph type="body" sz="quarter" idx="19" hasCustomPrompt="1"/>
          </p:nvPr>
        </p:nvSpPr>
        <p:spPr>
          <a:xfrm>
            <a:off x="6731233"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27" name="Straight Connector 26"/>
          <p:cNvCxnSpPr/>
          <p:nvPr userDrawn="1"/>
        </p:nvCxnSpPr>
        <p:spPr>
          <a:xfrm>
            <a:off x="6731233"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8" name="Text Placeholder 2"/>
          <p:cNvSpPr>
            <a:spLocks noGrp="1"/>
          </p:cNvSpPr>
          <p:nvPr>
            <p:ph type="body" sz="quarter" idx="20" hasCustomPrompt="1"/>
          </p:nvPr>
        </p:nvSpPr>
        <p:spPr>
          <a:xfrm>
            <a:off x="6731233"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rgbClr val="002A5E"/>
                </a:solidFill>
                <a:latin typeface="+mj-lt"/>
                <a:cs typeface="Schroders Circular TT" panose="020B0804020101010102" pitchFamily="34" charset="0"/>
              </a:defRPr>
            </a:lvl1pPr>
          </a:lstStyle>
          <a:p>
            <a:pPr lvl="0"/>
            <a:r>
              <a:rPr lang="en-GB" dirty="0"/>
              <a:t>Job Title</a:t>
            </a: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1"/>
            <a:ext cx="4566750" cy="5143499"/>
          </a:xfrm>
          <a:prstGeom prst="rect">
            <a:avLst/>
          </a:prstGeom>
        </p:spPr>
      </p:pic>
    </p:spTree>
    <p:extLst>
      <p:ext uri="{BB962C8B-B14F-4D97-AF65-F5344CB8AC3E}">
        <p14:creationId xmlns:p14="http://schemas.microsoft.com/office/powerpoint/2010/main" val="247879338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4_Title Page Left Lens">
    <p:bg>
      <p:bgPr>
        <a:solidFill>
          <a:schemeClr val="bg1"/>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9" name="Text Placeholder 2"/>
          <p:cNvSpPr>
            <a:spLocks noGrp="1"/>
          </p:cNvSpPr>
          <p:nvPr>
            <p:ph type="body" sz="quarter" idx="13" hasCustomPrompt="1"/>
          </p:nvPr>
        </p:nvSpPr>
        <p:spPr>
          <a:xfrm>
            <a:off x="4572000"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20" name="TextBox 19"/>
          <p:cNvSpPr txBox="1"/>
          <p:nvPr userDrawn="1"/>
        </p:nvSpPr>
        <p:spPr>
          <a:xfrm>
            <a:off x="4572000"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002A5E"/>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1" name="Straight Connector 20"/>
          <p:cNvCxnSpPr/>
          <p:nvPr userDrawn="1"/>
        </p:nvCxnSpPr>
        <p:spPr>
          <a:xfrm>
            <a:off x="4572000"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Text Placeholder 2"/>
          <p:cNvSpPr>
            <a:spLocks noGrp="1"/>
          </p:cNvSpPr>
          <p:nvPr>
            <p:ph type="body" sz="quarter" idx="17" hasCustomPrompt="1"/>
          </p:nvPr>
        </p:nvSpPr>
        <p:spPr>
          <a:xfrm>
            <a:off x="4572000"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3"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
        <p:nvSpPr>
          <p:cNvPr id="24" name="Text Placeholder 2"/>
          <p:cNvSpPr>
            <a:spLocks noGrp="1"/>
          </p:cNvSpPr>
          <p:nvPr>
            <p:ph type="body" sz="quarter" idx="19" hasCustomPrompt="1"/>
          </p:nvPr>
        </p:nvSpPr>
        <p:spPr>
          <a:xfrm>
            <a:off x="6461031"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25" name="Straight Connector 24"/>
          <p:cNvCxnSpPr/>
          <p:nvPr userDrawn="1"/>
        </p:nvCxnSpPr>
        <p:spPr>
          <a:xfrm>
            <a:off x="6461031"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6" name="Text Placeholder 2"/>
          <p:cNvSpPr>
            <a:spLocks noGrp="1"/>
          </p:cNvSpPr>
          <p:nvPr>
            <p:ph type="body" sz="quarter" idx="20" hasCustomPrompt="1"/>
          </p:nvPr>
        </p:nvSpPr>
        <p:spPr>
          <a:xfrm>
            <a:off x="6461031"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rgbClr val="002A5E"/>
                </a:solidFill>
                <a:latin typeface="+mj-lt"/>
                <a:cs typeface="Schroders Circular TT" panose="020B0804020101010102" pitchFamily="34" charset="0"/>
              </a:defRPr>
            </a:lvl1pPr>
          </a:lstStyle>
          <a:p>
            <a:pPr lvl="0"/>
            <a:r>
              <a:rPr lang="en-GB" dirty="0"/>
              <a:t>Job Title</a:t>
            </a:r>
          </a:p>
        </p:txBody>
      </p:sp>
      <p:pic>
        <p:nvPicPr>
          <p:cNvPr id="14" name="Picture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012" y="1005750"/>
            <a:ext cx="3131185" cy="3132000"/>
          </a:xfrm>
          <a:prstGeom prst="rect">
            <a:avLst/>
          </a:prstGeom>
        </p:spPr>
      </p:pic>
    </p:spTree>
    <p:extLst>
      <p:ext uri="{BB962C8B-B14F-4D97-AF65-F5344CB8AC3E}">
        <p14:creationId xmlns:p14="http://schemas.microsoft.com/office/powerpoint/2010/main" val="269848659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4_Title Page Left Lens 2">
    <p:bg>
      <p:bgPr>
        <a:solidFill>
          <a:schemeClr val="bg1"/>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9" name="Text Placeholder 2"/>
          <p:cNvSpPr>
            <a:spLocks noGrp="1"/>
          </p:cNvSpPr>
          <p:nvPr>
            <p:ph type="body" sz="quarter" idx="13" hasCustomPrompt="1"/>
          </p:nvPr>
        </p:nvSpPr>
        <p:spPr>
          <a:xfrm>
            <a:off x="4572000"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Month 2022</a:t>
            </a:r>
          </a:p>
        </p:txBody>
      </p:sp>
      <p:sp>
        <p:nvSpPr>
          <p:cNvPr id="20" name="TextBox 19"/>
          <p:cNvSpPr txBox="1"/>
          <p:nvPr userDrawn="1"/>
        </p:nvSpPr>
        <p:spPr>
          <a:xfrm>
            <a:off x="4572001" y="4475700"/>
            <a:ext cx="1349816" cy="230832"/>
          </a:xfrm>
          <a:prstGeom prst="rect">
            <a:avLst/>
          </a:prstGeom>
        </p:spPr>
        <p:txBody>
          <a:bodyPr vert="horz" wrap="squar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marR="0" lvl="0" indent="0" algn="l" defTabSz="751819" rtl="0" eaLnBrk="1" fontAlgn="base" latinLnBrk="0" hangingPunct="1">
              <a:lnSpc>
                <a:spcPct val="100000"/>
              </a:lnSpc>
              <a:spcBef>
                <a:spcPts val="0"/>
              </a:spcBef>
              <a:spcAft>
                <a:spcPts val="150"/>
              </a:spcAft>
              <a:buClr>
                <a:srgbClr val="000000"/>
              </a:buClr>
              <a:buSzPct val="130000"/>
              <a:buFontTx/>
              <a:buNone/>
              <a:tabLst/>
              <a:defRPr/>
            </a:pPr>
            <a:r>
              <a:rPr kumimoji="0" lang="en-GB" sz="750" b="0" i="0" u="none" strike="noStrike" kern="1200" cap="none" spc="0" normalizeH="0" baseline="0" noProof="0" dirty="0">
                <a:ln>
                  <a:noFill/>
                </a:ln>
                <a:solidFill>
                  <a:srgbClr val="002A5E"/>
                </a:solidFill>
                <a:effectLst/>
                <a:uLnTx/>
                <a:uFillTx/>
                <a:latin typeface="Schroders Circular TT Normal" panose="020B0504020101020102" pitchFamily="34" charset="0"/>
                <a:ea typeface="Calibri" panose="020F0502020204030204" pitchFamily="34" charset="0"/>
                <a:cs typeface="Times New Roman" panose="02020603050405020304" pitchFamily="18" charset="0"/>
              </a:rPr>
              <a:t>Marketing material for professional clients only.</a:t>
            </a:r>
          </a:p>
        </p:txBody>
      </p:sp>
      <p:cxnSp>
        <p:nvCxnSpPr>
          <p:cNvPr id="21" name="Straight Connector 20"/>
          <p:cNvCxnSpPr/>
          <p:nvPr userDrawn="1"/>
        </p:nvCxnSpPr>
        <p:spPr>
          <a:xfrm>
            <a:off x="4572000"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Text Placeholder 2"/>
          <p:cNvSpPr>
            <a:spLocks noGrp="1"/>
          </p:cNvSpPr>
          <p:nvPr>
            <p:ph type="body" sz="quarter" idx="17" hasCustomPrompt="1"/>
          </p:nvPr>
        </p:nvSpPr>
        <p:spPr>
          <a:xfrm>
            <a:off x="4572000" y="2603767"/>
            <a:ext cx="3886988"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Subtitle 21pt Schroders TT</a:t>
            </a:r>
            <a:br>
              <a:rPr lang="en-GB" dirty="0"/>
            </a:br>
            <a:r>
              <a:rPr lang="en-GB" dirty="0"/>
              <a:t>Normal</a:t>
            </a:r>
          </a:p>
        </p:txBody>
      </p:sp>
      <p:sp>
        <p:nvSpPr>
          <p:cNvPr id="23"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Title 30pt Schroders TT Medium</a:t>
            </a:r>
          </a:p>
        </p:txBody>
      </p:sp>
      <p:sp>
        <p:nvSpPr>
          <p:cNvPr id="24" name="Text Placeholder 2"/>
          <p:cNvSpPr>
            <a:spLocks noGrp="1"/>
          </p:cNvSpPr>
          <p:nvPr>
            <p:ph type="body" sz="quarter" idx="19" hasCustomPrompt="1"/>
          </p:nvPr>
        </p:nvSpPr>
        <p:spPr>
          <a:xfrm>
            <a:off x="6461031" y="4042690"/>
            <a:ext cx="1349816" cy="164700"/>
          </a:xfrm>
          <a:prstGeom prst="rect">
            <a:avLst/>
          </a:prstGeom>
        </p:spPr>
        <p:txBody>
          <a:bodyPr wrap="square" lIns="0" tIns="0" rIns="0" bIns="0" anchor="ctr" anchorCtr="0">
            <a:noAutofit/>
          </a:bodyPr>
          <a:lstStyle>
            <a:lvl1pPr marL="0" indent="0" algn="l">
              <a:spcBef>
                <a:spcPts val="0"/>
              </a:spcBef>
              <a:buFontTx/>
              <a:buNone/>
              <a:defRPr sz="1200" b="0">
                <a:solidFill>
                  <a:srgbClr val="57C7CD"/>
                </a:solidFill>
                <a:latin typeface="+mj-lt"/>
                <a:cs typeface="Schroders Circular TT" panose="020B0804020101010102" pitchFamily="34" charset="0"/>
              </a:defRPr>
            </a:lvl1pPr>
          </a:lstStyle>
          <a:p>
            <a:pPr lvl="0"/>
            <a:r>
              <a:rPr lang="en-GB" dirty="0"/>
              <a:t>Name Surname</a:t>
            </a:r>
          </a:p>
        </p:txBody>
      </p:sp>
      <p:cxnSp>
        <p:nvCxnSpPr>
          <p:cNvPr id="25" name="Straight Connector 24"/>
          <p:cNvCxnSpPr/>
          <p:nvPr userDrawn="1"/>
        </p:nvCxnSpPr>
        <p:spPr>
          <a:xfrm>
            <a:off x="6461031" y="4341545"/>
            <a:ext cx="269011" cy="0"/>
          </a:xfrm>
          <a:prstGeom prst="line">
            <a:avLst/>
          </a:prstGeom>
          <a:noFill/>
          <a:ln w="12700">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6" name="Text Placeholder 2"/>
          <p:cNvSpPr>
            <a:spLocks noGrp="1"/>
          </p:cNvSpPr>
          <p:nvPr>
            <p:ph type="body" sz="quarter" idx="20" hasCustomPrompt="1"/>
          </p:nvPr>
        </p:nvSpPr>
        <p:spPr>
          <a:xfrm>
            <a:off x="6461031" y="4475700"/>
            <a:ext cx="1349816" cy="164700"/>
          </a:xfrm>
          <a:prstGeom prst="rect">
            <a:avLst/>
          </a:prstGeom>
        </p:spPr>
        <p:txBody>
          <a:bodyPr wrap="square" lIns="0" tIns="0" rIns="0" bIns="0" anchor="t" anchorCtr="0">
            <a:noAutofit/>
          </a:bodyPr>
          <a:lstStyle>
            <a:lvl1pPr marL="0" indent="0" algn="l">
              <a:spcBef>
                <a:spcPts val="0"/>
              </a:spcBef>
              <a:buFontTx/>
              <a:buNone/>
              <a:defRPr sz="750" b="0">
                <a:solidFill>
                  <a:srgbClr val="002A5E"/>
                </a:solidFill>
                <a:latin typeface="+mj-lt"/>
                <a:cs typeface="Schroders Circular TT" panose="020B0804020101010102" pitchFamily="34" charset="0"/>
              </a:defRPr>
            </a:lvl1pPr>
          </a:lstStyle>
          <a:p>
            <a:pPr lvl="0"/>
            <a:r>
              <a:rPr lang="en-GB" dirty="0"/>
              <a:t>Job Title</a:t>
            </a:r>
          </a:p>
        </p:txBody>
      </p:sp>
      <p:pic>
        <p:nvPicPr>
          <p:cNvPr id="14" name="Picture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012" y="1005750"/>
            <a:ext cx="3131185" cy="3132000"/>
          </a:xfrm>
          <a:prstGeom prst="rect">
            <a:avLst/>
          </a:prstGeom>
        </p:spPr>
      </p:pic>
    </p:spTree>
    <p:extLst>
      <p:ext uri="{BB962C8B-B14F-4D97-AF65-F5344CB8AC3E}">
        <p14:creationId xmlns:p14="http://schemas.microsoft.com/office/powerpoint/2010/main" val="191433442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Divider Page Left Lens">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3"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 name="Text Placeholder 2"/>
          <p:cNvSpPr>
            <a:spLocks noGrp="1"/>
          </p:cNvSpPr>
          <p:nvPr>
            <p:ph type="body" sz="quarter" idx="17" hasCustomPrompt="1"/>
          </p:nvPr>
        </p:nvSpPr>
        <p:spPr>
          <a:xfrm>
            <a:off x="4571998"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8"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 If there is no subtitle, align title to middle</a:t>
            </a:r>
          </a:p>
        </p:txBody>
      </p:sp>
      <p:pic>
        <p:nvPicPr>
          <p:cNvPr id="15" name="Picture 14"/>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012" y="1005750"/>
            <a:ext cx="3131185" cy="3132000"/>
          </a:xfrm>
          <a:prstGeom prst="rect">
            <a:avLst/>
          </a:prstGeom>
        </p:spPr>
      </p:pic>
    </p:spTree>
    <p:extLst>
      <p:ext uri="{BB962C8B-B14F-4D97-AF65-F5344CB8AC3E}">
        <p14:creationId xmlns:p14="http://schemas.microsoft.com/office/powerpoint/2010/main" val="287136810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Divider Page Left Lens 2">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3"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 name="Text Placeholder 2"/>
          <p:cNvSpPr>
            <a:spLocks noGrp="1"/>
          </p:cNvSpPr>
          <p:nvPr>
            <p:ph type="body" sz="quarter" idx="17" hasCustomPrompt="1"/>
          </p:nvPr>
        </p:nvSpPr>
        <p:spPr>
          <a:xfrm>
            <a:off x="4571998"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8"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 If there is no subtitle, align title to middle</a:t>
            </a:r>
          </a:p>
        </p:txBody>
      </p:sp>
      <p:pic>
        <p:nvPicPr>
          <p:cNvPr id="15" name="Picture 14"/>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012" y="1005750"/>
            <a:ext cx="3131185" cy="3132000"/>
          </a:xfrm>
          <a:prstGeom prst="rect">
            <a:avLst/>
          </a:prstGeom>
        </p:spPr>
      </p:pic>
    </p:spTree>
    <p:extLst>
      <p:ext uri="{BB962C8B-B14F-4D97-AF65-F5344CB8AC3E}">
        <p14:creationId xmlns:p14="http://schemas.microsoft.com/office/powerpoint/2010/main" val="298181510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_Divider Page Left Lens">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3"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 name="Text Placeholder 2"/>
          <p:cNvSpPr>
            <a:spLocks noGrp="1"/>
          </p:cNvSpPr>
          <p:nvPr>
            <p:ph type="body" sz="quarter" idx="17" hasCustomPrompt="1"/>
          </p:nvPr>
        </p:nvSpPr>
        <p:spPr>
          <a:xfrm>
            <a:off x="4571998"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rgbClr val="57C7CD"/>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8" name="Text Placeholder 2"/>
          <p:cNvSpPr>
            <a:spLocks noGrp="1"/>
          </p:cNvSpPr>
          <p:nvPr>
            <p:ph type="body" sz="quarter" idx="18" hasCustomPrompt="1"/>
          </p:nvPr>
        </p:nvSpPr>
        <p:spPr>
          <a:xfrm>
            <a:off x="4572000"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 If there is no subtitle, align title to middle</a:t>
            </a:r>
          </a:p>
        </p:txBody>
      </p:sp>
      <p:sp>
        <p:nvSpPr>
          <p:cNvPr id="11" name="Freeform 5"/>
          <p:cNvSpPr>
            <a:spLocks noEditPoints="1"/>
          </p:cNvSpPr>
          <p:nvPr userDrawn="1"/>
        </p:nvSpPr>
        <p:spPr bwMode="auto">
          <a:xfrm>
            <a:off x="685012" y="1005750"/>
            <a:ext cx="3131185" cy="3132000"/>
          </a:xfrm>
          <a:custGeom>
            <a:avLst/>
            <a:gdLst>
              <a:gd name="T0" fmla="*/ 598 w 1134"/>
              <a:gd name="T1" fmla="*/ 0 h 1134"/>
              <a:gd name="T2" fmla="*/ 598 w 1134"/>
              <a:gd name="T3" fmla="*/ 281 h 1134"/>
              <a:gd name="T4" fmla="*/ 855 w 1134"/>
              <a:gd name="T5" fmla="*/ 567 h 1134"/>
              <a:gd name="T6" fmla="*/ 598 w 1134"/>
              <a:gd name="T7" fmla="*/ 854 h 1134"/>
              <a:gd name="T8" fmla="*/ 596 w 1134"/>
              <a:gd name="T9" fmla="*/ 1134 h 1134"/>
              <a:gd name="T10" fmla="*/ 1134 w 1134"/>
              <a:gd name="T11" fmla="*/ 567 h 1134"/>
              <a:gd name="T12" fmla="*/ 598 w 1134"/>
              <a:gd name="T13" fmla="*/ 0 h 1134"/>
              <a:gd name="T14" fmla="*/ 538 w 1134"/>
              <a:gd name="T15" fmla="*/ 0 h 1134"/>
              <a:gd name="T16" fmla="*/ 0 w 1134"/>
              <a:gd name="T17" fmla="*/ 567 h 1134"/>
              <a:gd name="T18" fmla="*/ 538 w 1134"/>
              <a:gd name="T19" fmla="*/ 1134 h 1134"/>
              <a:gd name="T20" fmla="*/ 538 w 1134"/>
              <a:gd name="T21" fmla="*/ 854 h 1134"/>
              <a:gd name="T22" fmla="*/ 280 w 1134"/>
              <a:gd name="T23" fmla="*/ 567 h 1134"/>
              <a:gd name="T24" fmla="*/ 538 w 1134"/>
              <a:gd name="T25" fmla="*/ 281 h 1134"/>
              <a:gd name="T26" fmla="*/ 538 w 1134"/>
              <a:gd name="T2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134">
                <a:moveTo>
                  <a:pt x="598" y="0"/>
                </a:moveTo>
                <a:cubicBezTo>
                  <a:pt x="598" y="281"/>
                  <a:pt x="598" y="281"/>
                  <a:pt x="598" y="281"/>
                </a:cubicBezTo>
                <a:cubicBezTo>
                  <a:pt x="742" y="296"/>
                  <a:pt x="855" y="418"/>
                  <a:pt x="855" y="567"/>
                </a:cubicBezTo>
                <a:cubicBezTo>
                  <a:pt x="855" y="716"/>
                  <a:pt x="742" y="839"/>
                  <a:pt x="598" y="854"/>
                </a:cubicBezTo>
                <a:cubicBezTo>
                  <a:pt x="596" y="1134"/>
                  <a:pt x="596" y="1134"/>
                  <a:pt x="596" y="1134"/>
                </a:cubicBezTo>
                <a:cubicBezTo>
                  <a:pt x="896" y="1119"/>
                  <a:pt x="1134" y="871"/>
                  <a:pt x="1134" y="567"/>
                </a:cubicBezTo>
                <a:cubicBezTo>
                  <a:pt x="1134" y="264"/>
                  <a:pt x="897" y="16"/>
                  <a:pt x="598" y="0"/>
                </a:cubicBezTo>
                <a:moveTo>
                  <a:pt x="538" y="0"/>
                </a:moveTo>
                <a:cubicBezTo>
                  <a:pt x="238" y="16"/>
                  <a:pt x="0" y="264"/>
                  <a:pt x="0" y="567"/>
                </a:cubicBezTo>
                <a:cubicBezTo>
                  <a:pt x="0" y="871"/>
                  <a:pt x="238" y="1119"/>
                  <a:pt x="538" y="1134"/>
                </a:cubicBezTo>
                <a:cubicBezTo>
                  <a:pt x="538" y="854"/>
                  <a:pt x="538" y="854"/>
                  <a:pt x="538" y="854"/>
                </a:cubicBezTo>
                <a:cubicBezTo>
                  <a:pt x="393" y="839"/>
                  <a:pt x="280" y="716"/>
                  <a:pt x="280" y="567"/>
                </a:cubicBezTo>
                <a:cubicBezTo>
                  <a:pt x="280" y="418"/>
                  <a:pt x="393" y="295"/>
                  <a:pt x="538" y="281"/>
                </a:cubicBezTo>
                <a:cubicBezTo>
                  <a:pt x="538" y="0"/>
                  <a:pt x="538" y="0"/>
                  <a:pt x="538" y="0"/>
                </a:cubicBezTo>
              </a:path>
            </a:pathLst>
          </a:custGeom>
          <a:solidFill>
            <a:srgbClr val="002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26783010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Divider Page Left Lens">
    <p:bg>
      <p:bgPr>
        <a:solidFill>
          <a:srgbClr val="F8A908"/>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1"/>
            <a:ext cx="4566750" cy="5143499"/>
          </a:xfrm>
          <a:prstGeom prst="rect">
            <a:avLst/>
          </a:prstGeom>
        </p:spPr>
      </p:pic>
      <p:sp>
        <p:nvSpPr>
          <p:cNvPr id="16" name="Text Placeholder 2"/>
          <p:cNvSpPr>
            <a:spLocks noGrp="1"/>
          </p:cNvSpPr>
          <p:nvPr>
            <p:ph type="body" sz="quarter" idx="17" hasCustomPrompt="1"/>
          </p:nvPr>
        </p:nvSpPr>
        <p:spPr>
          <a:xfrm>
            <a:off x="4914504"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chemeClr val="bg1"/>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17" name="Text Placeholder 2"/>
          <p:cNvSpPr>
            <a:spLocks noGrp="1"/>
          </p:cNvSpPr>
          <p:nvPr>
            <p:ph type="body" sz="quarter" idx="18" hasCustomPrompt="1"/>
          </p:nvPr>
        </p:nvSpPr>
        <p:spPr>
          <a:xfrm>
            <a:off x="4914505"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for Coloured Sections – If there is no subtitle, align title to middle</a:t>
            </a:r>
          </a:p>
        </p:txBody>
      </p:sp>
      <p:sp>
        <p:nvSpPr>
          <p:cNvPr id="2" name="Rectangle 1"/>
          <p:cNvSpPr/>
          <p:nvPr userDrawn="1"/>
        </p:nvSpPr>
        <p:spPr>
          <a:xfrm>
            <a:off x="9272667" y="0"/>
            <a:ext cx="81258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Noto Sans"/>
                <a:ea typeface="+mn-ea"/>
                <a:cs typeface="+mn-cs"/>
              </a:rPr>
              <a:t>Change background colour for each section.</a:t>
            </a:r>
          </a:p>
        </p:txBody>
      </p:sp>
    </p:spTree>
    <p:extLst>
      <p:ext uri="{BB962C8B-B14F-4D97-AF65-F5344CB8AC3E}">
        <p14:creationId xmlns:p14="http://schemas.microsoft.com/office/powerpoint/2010/main" val="232608064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Divider Page Left Lens 2">
    <p:bg>
      <p:bgPr>
        <a:solidFill>
          <a:srgbClr val="57C7CD"/>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
            <a:ext cx="4566749" cy="5143499"/>
          </a:xfrm>
          <a:prstGeom prst="rect">
            <a:avLst/>
          </a:prstGeom>
        </p:spPr>
      </p:pic>
      <p:sp>
        <p:nvSpPr>
          <p:cNvPr id="16" name="Text Placeholder 2"/>
          <p:cNvSpPr>
            <a:spLocks noGrp="1"/>
          </p:cNvSpPr>
          <p:nvPr>
            <p:ph type="body" sz="quarter" idx="17" hasCustomPrompt="1"/>
          </p:nvPr>
        </p:nvSpPr>
        <p:spPr>
          <a:xfrm>
            <a:off x="4914504"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chemeClr val="bg1"/>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17" name="Text Placeholder 2"/>
          <p:cNvSpPr>
            <a:spLocks noGrp="1"/>
          </p:cNvSpPr>
          <p:nvPr>
            <p:ph type="body" sz="quarter" idx="18" hasCustomPrompt="1"/>
          </p:nvPr>
        </p:nvSpPr>
        <p:spPr>
          <a:xfrm>
            <a:off x="4914505"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for Coloured Sections – If there is no subtitle, align title to middle</a:t>
            </a:r>
          </a:p>
        </p:txBody>
      </p:sp>
      <p:sp>
        <p:nvSpPr>
          <p:cNvPr id="2" name="Rectangle 1"/>
          <p:cNvSpPr/>
          <p:nvPr userDrawn="1"/>
        </p:nvSpPr>
        <p:spPr>
          <a:xfrm>
            <a:off x="9272667" y="0"/>
            <a:ext cx="81258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Noto Sans"/>
                <a:ea typeface="+mn-ea"/>
                <a:cs typeface="+mn-cs"/>
              </a:rPr>
              <a:t>Change background colour for each section.</a:t>
            </a:r>
          </a:p>
        </p:txBody>
      </p:sp>
    </p:spTree>
    <p:extLst>
      <p:ext uri="{BB962C8B-B14F-4D97-AF65-F5344CB8AC3E}">
        <p14:creationId xmlns:p14="http://schemas.microsoft.com/office/powerpoint/2010/main" val="165867218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4_Divider Page Left Lens 2">
    <p:bg>
      <p:bgPr>
        <a:solidFill>
          <a:srgbClr val="F8A908"/>
        </a:solidFill>
        <a:effectLst/>
      </p:bgPr>
    </p:bg>
    <p:spTree>
      <p:nvGrpSpPr>
        <p:cNvPr id="1" name=""/>
        <p:cNvGrpSpPr/>
        <p:nvPr/>
      </p:nvGrpSpPr>
      <p:grpSpPr>
        <a:xfrm>
          <a:off x="0" y="0"/>
          <a:ext cx="0" cy="0"/>
          <a:chOff x="0" y="0"/>
          <a:chExt cx="0" cy="0"/>
        </a:xfrm>
      </p:grpSpPr>
      <p:pic>
        <p:nvPicPr>
          <p:cNvPr id="35" name="Picture 34" descr="I:\MASTERS\Blue Bars 2014\Schroders Sky Blue Bar_A4.jpg" hidden="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 name="Text Placeholder 2"/>
          <p:cNvSpPr>
            <a:spLocks noGrp="1"/>
          </p:cNvSpPr>
          <p:nvPr>
            <p:ph type="body" sz="quarter" idx="17" hasCustomPrompt="1"/>
          </p:nvPr>
        </p:nvSpPr>
        <p:spPr>
          <a:xfrm>
            <a:off x="4914504" y="2603767"/>
            <a:ext cx="3886989" cy="508526"/>
          </a:xfrm>
          <a:prstGeom prst="rect">
            <a:avLst/>
          </a:prstGeom>
        </p:spPr>
        <p:txBody>
          <a:bodyPr wrap="square" lIns="0" tIns="0" rIns="0" bIns="0" anchor="t" anchorCtr="0">
            <a:noAutofit/>
          </a:bodyPr>
          <a:lstStyle>
            <a:lvl1pPr marL="0" indent="0" algn="l">
              <a:spcBef>
                <a:spcPts val="0"/>
              </a:spcBef>
              <a:buFontTx/>
              <a:buNone/>
              <a:defRPr sz="1575" b="0" baseline="0">
                <a:solidFill>
                  <a:schemeClr val="bg1"/>
                </a:solidFill>
                <a:latin typeface="Schroders Circular TT Normal" panose="020B0504020101020102" pitchFamily="34" charset="0"/>
                <a:cs typeface="Schroders Circular TT Normal" panose="020B0504020101020102" pitchFamily="34" charset="0"/>
              </a:defRPr>
            </a:lvl1pPr>
          </a:lstStyle>
          <a:p>
            <a:pPr lvl="0"/>
            <a:r>
              <a:rPr lang="en-GB" dirty="0"/>
              <a:t>Divider subtitle goes here – Remove if there no subtitle</a:t>
            </a:r>
          </a:p>
        </p:txBody>
      </p:sp>
      <p:sp>
        <p:nvSpPr>
          <p:cNvPr id="17" name="Text Placeholder 2"/>
          <p:cNvSpPr>
            <a:spLocks noGrp="1"/>
          </p:cNvSpPr>
          <p:nvPr>
            <p:ph type="body" sz="quarter" idx="18" hasCustomPrompt="1"/>
          </p:nvPr>
        </p:nvSpPr>
        <p:spPr>
          <a:xfrm>
            <a:off x="4914505" y="1864641"/>
            <a:ext cx="3886988" cy="707110"/>
          </a:xfrm>
          <a:prstGeom prst="rect">
            <a:avLst/>
          </a:prstGeom>
        </p:spPr>
        <p:txBody>
          <a:bodyPr wrap="square" lIns="0" tIns="0" rIns="0" bIns="0" anchor="b" anchorCtr="0">
            <a:noAutofit/>
          </a:bodyPr>
          <a:lstStyle>
            <a:lvl1pPr marL="0" indent="0" algn="l">
              <a:spcBef>
                <a:spcPts val="0"/>
              </a:spcBef>
              <a:buFontTx/>
              <a:buNone/>
              <a:defRPr sz="2249" b="0" baseline="0">
                <a:solidFill>
                  <a:srgbClr val="002A5E"/>
                </a:solidFill>
                <a:latin typeface="Schroders Circular TT Medium" panose="020B0604020101010102" pitchFamily="34" charset="0"/>
                <a:cs typeface="Schroders Circular TT Medium" panose="020B0604020101010102" pitchFamily="34" charset="0"/>
              </a:defRPr>
            </a:lvl1pPr>
          </a:lstStyle>
          <a:p>
            <a:pPr lvl="0"/>
            <a:r>
              <a:rPr lang="en-GB" dirty="0"/>
              <a:t>Divider Title for Coloured Sections – If there is no subtitle, align title to middle</a:t>
            </a:r>
          </a:p>
        </p:txBody>
      </p:sp>
      <p:sp>
        <p:nvSpPr>
          <p:cNvPr id="2" name="Rectangle 1"/>
          <p:cNvSpPr/>
          <p:nvPr userDrawn="1"/>
        </p:nvSpPr>
        <p:spPr>
          <a:xfrm>
            <a:off x="9272667" y="0"/>
            <a:ext cx="81258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Noto Sans"/>
                <a:ea typeface="+mn-ea"/>
                <a:cs typeface="+mn-cs"/>
              </a:rPr>
              <a:t>Change background colour for each section.</a:t>
            </a:r>
          </a:p>
        </p:txBody>
      </p:sp>
      <p:pic>
        <p:nvPicPr>
          <p:cNvPr id="13" name="Picture 12">
            <a:extLst>
              <a:ext uri="{FF2B5EF4-FFF2-40B4-BE49-F238E27FC236}">
                <a16:creationId xmlns:a16="http://schemas.microsoft.com/office/drawing/2014/main" id="{009CFBF3-59E8-418D-874E-17D5C94C3082}"/>
              </a:ext>
            </a:extLst>
          </p:cNvPr>
          <p:cNvPicPr>
            <a:picLocks noChangeAspect="1"/>
          </p:cNvPicPr>
          <p:nvPr userDrawn="1"/>
        </p:nvPicPr>
        <p:blipFill rotWithShape="1">
          <a:blip r:embed="rId3"/>
          <a:srcRect r="50110"/>
          <a:stretch/>
        </p:blipFill>
        <p:spPr>
          <a:xfrm>
            <a:off x="456" y="-2700"/>
            <a:ext cx="4561502" cy="5148900"/>
          </a:xfrm>
          <a:prstGeom prst="rect">
            <a:avLst/>
          </a:prstGeom>
        </p:spPr>
      </p:pic>
    </p:spTree>
    <p:extLst>
      <p:ext uri="{BB962C8B-B14F-4D97-AF65-F5344CB8AC3E}">
        <p14:creationId xmlns:p14="http://schemas.microsoft.com/office/powerpoint/2010/main" val="146575045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chemeClr val="accent3"/>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3700"/>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a:t>
            </a:r>
            <a:endParaRPr lang="en-GB" dirty="0"/>
          </a:p>
        </p:txBody>
      </p:sp>
    </p:spTree>
    <p:extLst>
      <p:ext uri="{BB962C8B-B14F-4D97-AF65-F5344CB8AC3E}">
        <p14:creationId xmlns:p14="http://schemas.microsoft.com/office/powerpoint/2010/main" val="223265098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63"/>
        <p:cNvGrpSpPr/>
        <p:nvPr/>
      </p:nvGrpSpPr>
      <p:grpSpPr>
        <a:xfrm>
          <a:off x="0" y="0"/>
          <a:ext cx="0" cy="0"/>
          <a:chOff x="0" y="0"/>
          <a:chExt cx="0" cy="0"/>
        </a:xfrm>
      </p:grpSpPr>
      <p:sp>
        <p:nvSpPr>
          <p:cNvPr id="64" name="Google Shape;64;p10"/>
          <p:cNvSpPr/>
          <p:nvPr/>
        </p:nvSpPr>
        <p:spPr>
          <a:xfrm>
            <a:off x="150" y="0"/>
            <a:ext cx="9144000" cy="5143500"/>
          </a:xfrm>
          <a:prstGeom prst="rect">
            <a:avLst/>
          </a:prstGeom>
          <a:solidFill>
            <a:srgbClr val="02102E">
              <a:alpha val="59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0"/>
          <p:cNvSpPr/>
          <p:nvPr/>
        </p:nvSpPr>
        <p:spPr>
          <a:xfrm>
            <a:off x="6860500" y="-25"/>
            <a:ext cx="2283600"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0"/>
          <p:cNvSpPr/>
          <p:nvPr/>
        </p:nvSpPr>
        <p:spPr>
          <a:xfrm>
            <a:off x="0" y="0"/>
            <a:ext cx="751500" cy="751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0"/>
          <p:cNvSpPr txBox="1">
            <a:spLocks noGrp="1"/>
          </p:cNvSpPr>
          <p:nvPr>
            <p:ph type="sldNum" idx="12"/>
          </p:nvPr>
        </p:nvSpPr>
        <p:spPr>
          <a:xfrm>
            <a:off x="8392497" y="4391174"/>
            <a:ext cx="751500" cy="751500"/>
          </a:xfrm>
          <a:prstGeom prst="rect">
            <a:avLst/>
          </a:prstGeom>
        </p:spPr>
        <p:txBody>
          <a:bodyPr spcFirstLastPara="1" wrap="square" lIns="0" tIns="0" rIns="0" bIns="0" anchor="ctr" anchorCtr="0">
            <a:noAutofit/>
          </a:bodyPr>
          <a:lstStyle>
            <a:lvl1pPr lvl="0" rtl="0">
              <a:buNone/>
              <a:defRPr>
                <a:solidFill>
                  <a:srgbClr val="6AA84F"/>
                </a:solidFill>
              </a:defRPr>
            </a:lvl1pPr>
            <a:lvl2pPr lvl="1" rtl="0">
              <a:buNone/>
              <a:defRPr>
                <a:solidFill>
                  <a:srgbClr val="6AA84F"/>
                </a:solidFill>
              </a:defRPr>
            </a:lvl2pPr>
            <a:lvl3pPr lvl="2" rtl="0">
              <a:buNone/>
              <a:defRPr>
                <a:solidFill>
                  <a:srgbClr val="6AA84F"/>
                </a:solidFill>
              </a:defRPr>
            </a:lvl3pPr>
            <a:lvl4pPr lvl="3" rtl="0">
              <a:buNone/>
              <a:defRPr>
                <a:solidFill>
                  <a:srgbClr val="6AA84F"/>
                </a:solidFill>
              </a:defRPr>
            </a:lvl4pPr>
            <a:lvl5pPr lvl="4" rtl="0">
              <a:buNone/>
              <a:defRPr>
                <a:solidFill>
                  <a:srgbClr val="6AA84F"/>
                </a:solidFill>
              </a:defRPr>
            </a:lvl5pPr>
            <a:lvl6pPr lvl="5" rtl="0">
              <a:buNone/>
              <a:defRPr>
                <a:solidFill>
                  <a:srgbClr val="6AA84F"/>
                </a:solidFill>
              </a:defRPr>
            </a:lvl6pPr>
            <a:lvl7pPr lvl="6" rtl="0">
              <a:buNone/>
              <a:defRPr>
                <a:solidFill>
                  <a:srgbClr val="6AA84F"/>
                </a:solidFill>
              </a:defRPr>
            </a:lvl7pPr>
            <a:lvl8pPr lvl="7" rtl="0">
              <a:buNone/>
              <a:defRPr>
                <a:solidFill>
                  <a:srgbClr val="6AA84F"/>
                </a:solidFill>
              </a:defRPr>
            </a:lvl8pPr>
            <a:lvl9pPr lvl="8" rtl="0">
              <a:buNone/>
              <a:defRPr>
                <a:solidFill>
                  <a:srgbClr val="6AA84F"/>
                </a:solidFill>
              </a:defRPr>
            </a:lvl9pPr>
          </a:lstStyle>
          <a:p>
            <a:pPr marL="0" lvl="0" indent="0" algn="ctr" rtl="0">
              <a:spcBef>
                <a:spcPts val="0"/>
              </a:spcBef>
              <a:spcAft>
                <a:spcPts val="0"/>
              </a:spcAft>
              <a:buNone/>
            </a:pPr>
            <a:fld id="{00000000-1234-1234-1234-123412341234}" type="slidenum">
              <a:rPr lang="en"/>
              <a:t>‹N°›</a:t>
            </a:fld>
            <a:endParaRPr/>
          </a:p>
        </p:txBody>
      </p:sp>
      <p:sp>
        <p:nvSpPr>
          <p:cNvPr id="68" name="Google Shape;68;p10"/>
          <p:cNvSpPr txBox="1">
            <a:spLocks noGrp="1"/>
          </p:cNvSpPr>
          <p:nvPr>
            <p:ph type="body" idx="1"/>
          </p:nvPr>
        </p:nvSpPr>
        <p:spPr>
          <a:xfrm>
            <a:off x="751500" y="4482500"/>
            <a:ext cx="7641300" cy="317700"/>
          </a:xfrm>
          <a:prstGeom prst="rect">
            <a:avLst/>
          </a:prstGeom>
        </p:spPr>
        <p:txBody>
          <a:bodyPr spcFirstLastPara="1" wrap="square" lIns="0" tIns="0" rIns="0" bIns="0" anchor="t" anchorCtr="0">
            <a:noAutofit/>
          </a:bodyPr>
          <a:lstStyle>
            <a:lvl1pPr marL="457200" lvl="0" indent="-228600" rtl="0">
              <a:spcBef>
                <a:spcPts val="0"/>
              </a:spcBef>
              <a:spcAft>
                <a:spcPts val="0"/>
              </a:spcAft>
              <a:buClr>
                <a:schemeClr val="accent6"/>
              </a:buClr>
              <a:buSzPts val="1800"/>
              <a:buNone/>
              <a:defRPr sz="1800">
                <a:solidFill>
                  <a:schemeClr val="accent6"/>
                </a:solidFill>
              </a:defRPr>
            </a:lvl1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Blank Page with Ic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7593" y="272700"/>
            <a:ext cx="7604017"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fontAlgn="base">
              <a:spcBef>
                <a:spcPct val="0"/>
              </a:spcBef>
              <a:spcAft>
                <a:spcPct val="0"/>
              </a:spcAft>
              <a:buClrTx/>
              <a:defRPr/>
            </a:pPr>
            <a:fld id="{B534F15D-BC28-4469-A087-2CE4BCDE5F07}" type="slidenum">
              <a:rPr lang="fr-BE" kern="1200" smtClean="0">
                <a:solidFill>
                  <a:srgbClr val="000000"/>
                </a:solidFill>
                <a:ea typeface="+mn-ea"/>
                <a:cs typeface="+mn-cs"/>
              </a:rPr>
              <a:pPr fontAlgn="base">
                <a:spcBef>
                  <a:spcPct val="0"/>
                </a:spcBef>
                <a:spcAft>
                  <a:spcPct val="0"/>
                </a:spcAft>
                <a:buClrTx/>
                <a:defRPr/>
              </a:pPr>
              <a:t>‹N°›</a:t>
            </a:fld>
            <a:endParaRPr lang="fr-BE" kern="1200" dirty="0">
              <a:solidFill>
                <a:srgbClr val="000000"/>
              </a:solidFill>
              <a:ea typeface="+mn-ea"/>
              <a:cs typeface="+mn-cs"/>
            </a:endParaRPr>
          </a:p>
        </p:txBody>
      </p:sp>
      <p:sp>
        <p:nvSpPr>
          <p:cNvPr id="12" name="Text Placeholder 11"/>
          <p:cNvSpPr>
            <a:spLocks noGrp="1"/>
          </p:cNvSpPr>
          <p:nvPr>
            <p:ph type="body" sz="quarter" idx="13" hasCustomPrompt="1"/>
          </p:nvPr>
        </p:nvSpPr>
        <p:spPr>
          <a:xfrm>
            <a:off x="1187593" y="677700"/>
            <a:ext cx="7604017"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chemeClr val="accent3"/>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3700"/>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a:t>
            </a:r>
            <a:endParaRPr lang="en-GB" dirty="0"/>
          </a:p>
        </p:txBody>
      </p:sp>
      <p:sp>
        <p:nvSpPr>
          <p:cNvPr id="4" name="Oval 3"/>
          <p:cNvSpPr/>
          <p:nvPr userDrawn="1"/>
        </p:nvSpPr>
        <p:spPr>
          <a:xfrm>
            <a:off x="350909" y="299700"/>
            <a:ext cx="755803"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750" b="0" i="0" u="none" strike="noStrike" kern="1200" cap="none" spc="0" normalizeH="0" baseline="0" noProof="0" dirty="0">
                <a:ln>
                  <a:noFill/>
                </a:ln>
                <a:solidFill>
                  <a:srgbClr val="FFFFFF"/>
                </a:solidFill>
                <a:effectLst/>
                <a:uLnTx/>
                <a:uFillTx/>
                <a:latin typeface="Noto Sans"/>
                <a:ea typeface="+mn-ea"/>
                <a:cs typeface="+mn-cs"/>
              </a:rPr>
              <a:t>Remove</a:t>
            </a:r>
            <a:br>
              <a:rPr kumimoji="0" lang="en-GB" sz="750" b="0" i="0" u="none" strike="noStrike" kern="1200" cap="none" spc="0" normalizeH="0" baseline="0" noProof="0" dirty="0">
                <a:ln>
                  <a:noFill/>
                </a:ln>
                <a:solidFill>
                  <a:srgbClr val="FFFFFF"/>
                </a:solidFill>
                <a:effectLst/>
                <a:uLnTx/>
                <a:uFillTx/>
                <a:latin typeface="Noto Sans"/>
                <a:ea typeface="+mn-ea"/>
                <a:cs typeface="+mn-cs"/>
              </a:rPr>
            </a:br>
            <a:r>
              <a:rPr kumimoji="0" lang="en-GB" sz="750" b="0" i="0" u="none" strike="noStrike" kern="1200" cap="none" spc="0" normalizeH="0" baseline="0" noProof="0" dirty="0">
                <a:ln>
                  <a:noFill/>
                </a:ln>
                <a:solidFill>
                  <a:srgbClr val="FFFFFF"/>
                </a:solidFill>
                <a:effectLst/>
                <a:uLnTx/>
                <a:uFillTx/>
                <a:latin typeface="Noto Sans"/>
                <a:ea typeface="+mn-ea"/>
                <a:cs typeface="+mn-cs"/>
              </a:rPr>
              <a:t>from master</a:t>
            </a:r>
            <a:br>
              <a:rPr kumimoji="0" lang="en-GB" sz="750" b="0" i="0" u="none" strike="noStrike" kern="1200" cap="none" spc="0" normalizeH="0" baseline="0" noProof="0" dirty="0">
                <a:ln>
                  <a:noFill/>
                </a:ln>
                <a:solidFill>
                  <a:srgbClr val="FFFFFF"/>
                </a:solidFill>
                <a:effectLst/>
                <a:uLnTx/>
                <a:uFillTx/>
                <a:latin typeface="Noto Sans"/>
                <a:ea typeface="+mn-ea"/>
                <a:cs typeface="+mn-cs"/>
              </a:rPr>
            </a:br>
            <a:r>
              <a:rPr kumimoji="0" lang="en-GB" sz="750" b="0" i="0" u="none" strike="noStrike" kern="1200" cap="none" spc="0" normalizeH="0" baseline="0" noProof="0" dirty="0">
                <a:ln>
                  <a:noFill/>
                </a:ln>
                <a:solidFill>
                  <a:srgbClr val="FFFFFF"/>
                </a:solidFill>
                <a:effectLst/>
                <a:uLnTx/>
                <a:uFillTx/>
                <a:latin typeface="Noto Sans"/>
                <a:ea typeface="+mn-ea"/>
                <a:cs typeface="+mn-cs"/>
              </a:rPr>
              <a:t>and place icon</a:t>
            </a:r>
            <a:br>
              <a:rPr kumimoji="0" lang="en-GB" sz="750" b="0" i="0" u="none" strike="noStrike" kern="1200" cap="none" spc="0" normalizeH="0" baseline="0" noProof="0" dirty="0">
                <a:ln>
                  <a:noFill/>
                </a:ln>
                <a:solidFill>
                  <a:srgbClr val="FFFFFF"/>
                </a:solidFill>
                <a:effectLst/>
                <a:uLnTx/>
                <a:uFillTx/>
                <a:latin typeface="Noto Sans"/>
                <a:ea typeface="+mn-ea"/>
                <a:cs typeface="+mn-cs"/>
              </a:rPr>
            </a:br>
            <a:r>
              <a:rPr kumimoji="0" lang="en-GB" sz="750" b="0" i="0" u="none" strike="noStrike" kern="1200" cap="none" spc="0" normalizeH="0" baseline="0" noProof="0" dirty="0">
                <a:ln>
                  <a:noFill/>
                </a:ln>
                <a:solidFill>
                  <a:srgbClr val="FFFFFF"/>
                </a:solidFill>
                <a:effectLst/>
                <a:uLnTx/>
                <a:uFillTx/>
                <a:latin typeface="Noto Sans"/>
                <a:ea typeface="+mn-ea"/>
                <a:cs typeface="+mn-cs"/>
              </a:rPr>
              <a:t>after closing</a:t>
            </a:r>
            <a:br>
              <a:rPr kumimoji="0" lang="en-GB" sz="750" b="0" i="0" u="none" strike="noStrike" kern="1200" cap="none" spc="0" normalizeH="0" baseline="0" noProof="0" dirty="0">
                <a:ln>
                  <a:noFill/>
                </a:ln>
                <a:solidFill>
                  <a:srgbClr val="FFFFFF"/>
                </a:solidFill>
                <a:effectLst/>
                <a:uLnTx/>
                <a:uFillTx/>
                <a:latin typeface="Noto Sans"/>
                <a:ea typeface="+mn-ea"/>
                <a:cs typeface="+mn-cs"/>
              </a:rPr>
            </a:br>
            <a:r>
              <a:rPr kumimoji="0" lang="en-GB" sz="750" b="0" i="0" u="none" strike="noStrike" kern="1200" cap="none" spc="0" normalizeH="0" baseline="0" noProof="0" dirty="0">
                <a:ln>
                  <a:noFill/>
                </a:ln>
                <a:solidFill>
                  <a:srgbClr val="FFFFFF"/>
                </a:solidFill>
                <a:effectLst/>
                <a:uLnTx/>
                <a:uFillTx/>
                <a:latin typeface="Noto Sans"/>
                <a:ea typeface="+mn-ea"/>
                <a:cs typeface="+mn-cs"/>
              </a:rPr>
              <a:t>master view</a:t>
            </a:r>
          </a:p>
        </p:txBody>
      </p:sp>
    </p:spTree>
    <p:extLst>
      <p:ext uri="{BB962C8B-B14F-4D97-AF65-F5344CB8AC3E}">
        <p14:creationId xmlns:p14="http://schemas.microsoft.com/office/powerpoint/2010/main" val="57201954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6" name="Text Placeholder 5"/>
          <p:cNvSpPr>
            <a:spLocks noGrp="1"/>
          </p:cNvSpPr>
          <p:nvPr>
            <p:ph type="body" sz="quarter" idx="12"/>
          </p:nvPr>
        </p:nvSpPr>
        <p:spPr>
          <a:xfrm>
            <a:off x="350909" y="1115100"/>
            <a:ext cx="8440702"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 </a:t>
            </a:r>
            <a:endParaRPr lang="en-GB" dirty="0"/>
          </a:p>
        </p:txBody>
      </p:sp>
      <p:sp>
        <p:nvSpPr>
          <p:cNvPr id="5" name="Content Placeholder 4"/>
          <p:cNvSpPr>
            <a:spLocks noGrp="1"/>
          </p:cNvSpPr>
          <p:nvPr>
            <p:ph sz="quarter" idx="17"/>
          </p:nvPr>
        </p:nvSpPr>
        <p:spPr>
          <a:xfrm>
            <a:off x="350908" y="1329929"/>
            <a:ext cx="8440702"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503657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ayout 1 no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 </a:t>
            </a:r>
            <a:endParaRPr lang="en-GB" dirty="0"/>
          </a:p>
        </p:txBody>
      </p:sp>
      <p:sp>
        <p:nvSpPr>
          <p:cNvPr id="5" name="Content Placeholder 4"/>
          <p:cNvSpPr>
            <a:spLocks noGrp="1"/>
          </p:cNvSpPr>
          <p:nvPr>
            <p:ph sz="quarter" idx="17"/>
          </p:nvPr>
        </p:nvSpPr>
        <p:spPr>
          <a:xfrm>
            <a:off x="350908" y="1114425"/>
            <a:ext cx="8440702" cy="3138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7398513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yout 1x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6" name="Text Placeholder 5"/>
          <p:cNvSpPr>
            <a:spLocks noGrp="1"/>
          </p:cNvSpPr>
          <p:nvPr>
            <p:ph type="body" sz="quarter" idx="12"/>
          </p:nvPr>
        </p:nvSpPr>
        <p:spPr>
          <a:xfrm>
            <a:off x="350908" y="1115100"/>
            <a:ext cx="4129924" cy="218700"/>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a:t>
            </a:r>
            <a:endParaRPr lang="en-GB" dirty="0"/>
          </a:p>
        </p:txBody>
      </p:sp>
      <p:sp>
        <p:nvSpPr>
          <p:cNvPr id="10" name="Text Placeholder 5"/>
          <p:cNvSpPr>
            <a:spLocks noGrp="1"/>
          </p:cNvSpPr>
          <p:nvPr>
            <p:ph type="body" sz="quarter" idx="17"/>
          </p:nvPr>
        </p:nvSpPr>
        <p:spPr>
          <a:xfrm>
            <a:off x="4661686" y="1115100"/>
            <a:ext cx="4129924"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1" name="Content Placeholder 4"/>
          <p:cNvSpPr>
            <a:spLocks noGrp="1"/>
          </p:cNvSpPr>
          <p:nvPr>
            <p:ph sz="quarter" idx="18"/>
          </p:nvPr>
        </p:nvSpPr>
        <p:spPr>
          <a:xfrm>
            <a:off x="350908" y="1331100"/>
            <a:ext cx="4129924"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4"/>
          <p:cNvSpPr>
            <a:spLocks noGrp="1"/>
          </p:cNvSpPr>
          <p:nvPr>
            <p:ph sz="quarter" idx="19"/>
          </p:nvPr>
        </p:nvSpPr>
        <p:spPr>
          <a:xfrm>
            <a:off x="4661686" y="1331100"/>
            <a:ext cx="4129924"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0305327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yout 2x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6" name="Text Placeholder 5"/>
          <p:cNvSpPr>
            <a:spLocks noGrp="1"/>
          </p:cNvSpPr>
          <p:nvPr>
            <p:ph type="body" sz="quarter" idx="12"/>
          </p:nvPr>
        </p:nvSpPr>
        <p:spPr>
          <a:xfrm>
            <a:off x="350909" y="1115100"/>
            <a:ext cx="8440702"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a:t>
            </a:r>
            <a:endParaRPr lang="en-GB" dirty="0"/>
          </a:p>
        </p:txBody>
      </p:sp>
      <p:sp>
        <p:nvSpPr>
          <p:cNvPr id="9" name="Text Placeholder 5"/>
          <p:cNvSpPr>
            <a:spLocks noGrp="1"/>
          </p:cNvSpPr>
          <p:nvPr>
            <p:ph type="body" sz="quarter" idx="17"/>
          </p:nvPr>
        </p:nvSpPr>
        <p:spPr>
          <a:xfrm>
            <a:off x="350909" y="2806763"/>
            <a:ext cx="8440702"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1" name="Content Placeholder 4"/>
          <p:cNvSpPr>
            <a:spLocks noGrp="1"/>
          </p:cNvSpPr>
          <p:nvPr>
            <p:ph sz="quarter" idx="18"/>
          </p:nvPr>
        </p:nvSpPr>
        <p:spPr>
          <a:xfrm>
            <a:off x="350908" y="1331100"/>
            <a:ext cx="8440702" cy="120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4"/>
          <p:cNvSpPr>
            <a:spLocks noGrp="1"/>
          </p:cNvSpPr>
          <p:nvPr>
            <p:ph sz="quarter" idx="19"/>
          </p:nvPr>
        </p:nvSpPr>
        <p:spPr>
          <a:xfrm>
            <a:off x="350908" y="3032523"/>
            <a:ext cx="8440702" cy="12104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5161582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yout 2x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 </a:t>
            </a:r>
            <a:endParaRPr lang="en-GB" dirty="0"/>
          </a:p>
        </p:txBody>
      </p:sp>
      <p:sp>
        <p:nvSpPr>
          <p:cNvPr id="18" name="Text Placeholder 5"/>
          <p:cNvSpPr>
            <a:spLocks noGrp="1"/>
          </p:cNvSpPr>
          <p:nvPr>
            <p:ph type="body" sz="quarter" idx="12"/>
          </p:nvPr>
        </p:nvSpPr>
        <p:spPr>
          <a:xfrm>
            <a:off x="350910" y="1115100"/>
            <a:ext cx="4129924"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19" name="Text Placeholder 5"/>
          <p:cNvSpPr>
            <a:spLocks noGrp="1"/>
          </p:cNvSpPr>
          <p:nvPr>
            <p:ph type="body" sz="quarter" idx="17"/>
          </p:nvPr>
        </p:nvSpPr>
        <p:spPr>
          <a:xfrm>
            <a:off x="350910" y="2806763"/>
            <a:ext cx="4129924"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20" name="Content Placeholder 4"/>
          <p:cNvSpPr>
            <a:spLocks noGrp="1"/>
          </p:cNvSpPr>
          <p:nvPr>
            <p:ph sz="quarter" idx="18"/>
          </p:nvPr>
        </p:nvSpPr>
        <p:spPr>
          <a:xfrm>
            <a:off x="350908" y="1331100"/>
            <a:ext cx="4129924" cy="12096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4"/>
          <p:cNvSpPr>
            <a:spLocks noGrp="1"/>
          </p:cNvSpPr>
          <p:nvPr>
            <p:ph sz="quarter" idx="19"/>
          </p:nvPr>
        </p:nvSpPr>
        <p:spPr>
          <a:xfrm>
            <a:off x="350908" y="3032099"/>
            <a:ext cx="4129924" cy="12096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5"/>
          <p:cNvSpPr>
            <a:spLocks noGrp="1"/>
          </p:cNvSpPr>
          <p:nvPr>
            <p:ph type="body" sz="quarter" idx="20"/>
          </p:nvPr>
        </p:nvSpPr>
        <p:spPr>
          <a:xfrm>
            <a:off x="4661687" y="1115100"/>
            <a:ext cx="4129924"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23" name="Text Placeholder 5"/>
          <p:cNvSpPr>
            <a:spLocks noGrp="1"/>
          </p:cNvSpPr>
          <p:nvPr>
            <p:ph type="body" sz="quarter" idx="21"/>
          </p:nvPr>
        </p:nvSpPr>
        <p:spPr>
          <a:xfrm>
            <a:off x="4661687" y="2806763"/>
            <a:ext cx="4129924"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24" name="Content Placeholder 4"/>
          <p:cNvSpPr>
            <a:spLocks noGrp="1"/>
          </p:cNvSpPr>
          <p:nvPr>
            <p:ph sz="quarter" idx="22"/>
          </p:nvPr>
        </p:nvSpPr>
        <p:spPr>
          <a:xfrm>
            <a:off x="4661687" y="1331100"/>
            <a:ext cx="4129924" cy="12096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5" name="Content Placeholder 4"/>
          <p:cNvSpPr>
            <a:spLocks noGrp="1"/>
          </p:cNvSpPr>
          <p:nvPr>
            <p:ph sz="quarter" idx="23"/>
          </p:nvPr>
        </p:nvSpPr>
        <p:spPr>
          <a:xfrm>
            <a:off x="4661687" y="3032099"/>
            <a:ext cx="4129924" cy="12096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050597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yout 3x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
        <p:nvSpPr>
          <p:cNvPr id="14" name="Text Placeholder 13"/>
          <p:cNvSpPr>
            <a:spLocks noGrp="1"/>
          </p:cNvSpPr>
          <p:nvPr>
            <p:ph type="body" sz="quarter" idx="14" hasCustomPrompt="1"/>
          </p:nvPr>
        </p:nvSpPr>
        <p:spPr>
          <a:xfrm>
            <a:off x="350909" y="4320000"/>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a:t>
            </a:r>
            <a:endParaRPr lang="en-GB" dirty="0"/>
          </a:p>
        </p:txBody>
      </p:sp>
      <p:sp>
        <p:nvSpPr>
          <p:cNvPr id="18" name="Text Placeholder 5"/>
          <p:cNvSpPr>
            <a:spLocks noGrp="1"/>
          </p:cNvSpPr>
          <p:nvPr>
            <p:ph type="body" sz="quarter" idx="12"/>
          </p:nvPr>
        </p:nvSpPr>
        <p:spPr>
          <a:xfrm>
            <a:off x="350909" y="1115100"/>
            <a:ext cx="2685801"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20" name="Content Placeholder 4"/>
          <p:cNvSpPr>
            <a:spLocks noGrp="1"/>
          </p:cNvSpPr>
          <p:nvPr>
            <p:ph sz="quarter" idx="18"/>
          </p:nvPr>
        </p:nvSpPr>
        <p:spPr>
          <a:xfrm>
            <a:off x="350908" y="1331100"/>
            <a:ext cx="2685801" cy="29241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5"/>
          <p:cNvSpPr>
            <a:spLocks noGrp="1"/>
          </p:cNvSpPr>
          <p:nvPr>
            <p:ph type="body" sz="quarter" idx="20"/>
          </p:nvPr>
        </p:nvSpPr>
        <p:spPr>
          <a:xfrm>
            <a:off x="3228360" y="1115100"/>
            <a:ext cx="2685801"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24" name="Content Placeholder 4"/>
          <p:cNvSpPr>
            <a:spLocks noGrp="1"/>
          </p:cNvSpPr>
          <p:nvPr>
            <p:ph sz="quarter" idx="22"/>
          </p:nvPr>
        </p:nvSpPr>
        <p:spPr>
          <a:xfrm>
            <a:off x="3228360" y="1331100"/>
            <a:ext cx="2685801" cy="29241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9" name="Text Placeholder 5"/>
          <p:cNvSpPr>
            <a:spLocks noGrp="1"/>
          </p:cNvSpPr>
          <p:nvPr>
            <p:ph type="body" sz="quarter" idx="24"/>
          </p:nvPr>
        </p:nvSpPr>
        <p:spPr>
          <a:xfrm>
            <a:off x="6105810" y="1115100"/>
            <a:ext cx="2685801" cy="219075"/>
          </a:xfrm>
          <a:prstGeom prst="rect">
            <a:avLst/>
          </a:prstGeom>
        </p:spPr>
        <p:txBody>
          <a:bodyPr/>
          <a:lstStyle>
            <a:lvl1pPr marL="0" indent="0">
              <a:buNone/>
              <a:defRPr b="1">
                <a:solidFill>
                  <a:srgbClr val="0074B7"/>
                </a:solidFill>
              </a:defRPr>
            </a:lvl1pPr>
          </a:lstStyle>
          <a:p>
            <a:pPr lvl="0"/>
            <a:r>
              <a:rPr lang="en-US"/>
              <a:t>Click to edit Master text styles</a:t>
            </a:r>
          </a:p>
        </p:txBody>
      </p:sp>
      <p:sp>
        <p:nvSpPr>
          <p:cNvPr id="31" name="Content Placeholder 4"/>
          <p:cNvSpPr>
            <a:spLocks noGrp="1"/>
          </p:cNvSpPr>
          <p:nvPr>
            <p:ph sz="quarter" idx="26"/>
          </p:nvPr>
        </p:nvSpPr>
        <p:spPr>
          <a:xfrm>
            <a:off x="6105810" y="1331100"/>
            <a:ext cx="2685801" cy="2924100"/>
          </a:xfrm>
        </p:spPr>
        <p:txBody>
          <a:bodyPr/>
          <a:lstStyle>
            <a:lvl1pPr>
              <a:defRPr sz="1200"/>
            </a:lvl1pPr>
            <a:lvl2pPr>
              <a:defRPr sz="120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9029599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essage box">
    <p:spTree>
      <p:nvGrpSpPr>
        <p:cNvPr id="1" name=""/>
        <p:cNvGrpSpPr/>
        <p:nvPr/>
      </p:nvGrpSpPr>
      <p:grpSpPr>
        <a:xfrm>
          <a:off x="0" y="0"/>
          <a:ext cx="0" cy="0"/>
          <a:chOff x="0" y="0"/>
          <a:chExt cx="0" cy="0"/>
        </a:xfrm>
      </p:grpSpPr>
      <p:sp>
        <p:nvSpPr>
          <p:cNvPr id="2" name="Rectangle 1"/>
          <p:cNvSpPr/>
          <p:nvPr userDrawn="1"/>
        </p:nvSpPr>
        <p:spPr>
          <a:xfrm>
            <a:off x="6070719" y="0"/>
            <a:ext cx="3071800" cy="5143500"/>
          </a:xfrm>
          <a:prstGeom prst="rect">
            <a:avLst/>
          </a:prstGeom>
          <a:solidFill>
            <a:srgbClr val="002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dirty="0"/>
          </a:p>
        </p:txBody>
      </p:sp>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13" name="Title 7"/>
          <p:cNvSpPr>
            <a:spLocks noGrp="1"/>
          </p:cNvSpPr>
          <p:nvPr>
            <p:ph type="title" hasCustomPrompt="1"/>
          </p:nvPr>
        </p:nvSpPr>
        <p:spPr>
          <a:xfrm>
            <a:off x="350909" y="272700"/>
            <a:ext cx="5563251"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9" name="Freeform 10"/>
          <p:cNvSpPr>
            <a:spLocks noEditPoints="1"/>
          </p:cNvSpPr>
          <p:nvPr userDrawn="1"/>
        </p:nvSpPr>
        <p:spPr bwMode="auto">
          <a:xfrm>
            <a:off x="8025010" y="4916700"/>
            <a:ext cx="766600" cy="137700"/>
          </a:xfrm>
          <a:custGeom>
            <a:avLst/>
            <a:gdLst>
              <a:gd name="T0" fmla="*/ 502 w 1134"/>
              <a:gd name="T1" fmla="*/ 99 h 202"/>
              <a:gd name="T2" fmla="*/ 456 w 1134"/>
              <a:gd name="T3" fmla="*/ 111 h 202"/>
              <a:gd name="T4" fmla="*/ 425 w 1134"/>
              <a:gd name="T5" fmla="*/ 199 h 202"/>
              <a:gd name="T6" fmla="*/ 446 w 1134"/>
              <a:gd name="T7" fmla="*/ 70 h 202"/>
              <a:gd name="T8" fmla="*/ 489 w 1134"/>
              <a:gd name="T9" fmla="*/ 67 h 202"/>
              <a:gd name="T10" fmla="*/ 977 w 1134"/>
              <a:gd name="T11" fmla="*/ 84 h 202"/>
              <a:gd name="T12" fmla="*/ 948 w 1134"/>
              <a:gd name="T13" fmla="*/ 70 h 202"/>
              <a:gd name="T14" fmla="*/ 979 w 1134"/>
              <a:gd name="T15" fmla="*/ 199 h 202"/>
              <a:gd name="T16" fmla="*/ 1009 w 1134"/>
              <a:gd name="T17" fmla="*/ 96 h 202"/>
              <a:gd name="T18" fmla="*/ 1028 w 1134"/>
              <a:gd name="T19" fmla="*/ 69 h 202"/>
              <a:gd name="T20" fmla="*/ 977 w 1134"/>
              <a:gd name="T21" fmla="*/ 84 h 202"/>
              <a:gd name="T22" fmla="*/ 313 w 1134"/>
              <a:gd name="T23" fmla="*/ 82 h 202"/>
              <a:gd name="T24" fmla="*/ 282 w 1134"/>
              <a:gd name="T25" fmla="*/ 7 h 202"/>
              <a:gd name="T26" fmla="*/ 313 w 1134"/>
              <a:gd name="T27" fmla="*/ 199 h 202"/>
              <a:gd name="T28" fmla="*/ 344 w 1134"/>
              <a:gd name="T29" fmla="*/ 96 h 202"/>
              <a:gd name="T30" fmla="*/ 374 w 1134"/>
              <a:gd name="T31" fmla="*/ 199 h 202"/>
              <a:gd name="T32" fmla="*/ 405 w 1134"/>
              <a:gd name="T33" fmla="*/ 135 h 202"/>
              <a:gd name="T34" fmla="*/ 216 w 1134"/>
              <a:gd name="T35" fmla="*/ 173 h 202"/>
              <a:gd name="T36" fmla="*/ 216 w 1134"/>
              <a:gd name="T37" fmla="*/ 96 h 202"/>
              <a:gd name="T38" fmla="*/ 269 w 1134"/>
              <a:gd name="T39" fmla="*/ 93 h 202"/>
              <a:gd name="T40" fmla="*/ 148 w 1134"/>
              <a:gd name="T41" fmla="*/ 134 h 202"/>
              <a:gd name="T42" fmla="*/ 271 w 1134"/>
              <a:gd name="T43" fmla="*/ 177 h 202"/>
              <a:gd name="T44" fmla="*/ 216 w 1134"/>
              <a:gd name="T45" fmla="*/ 173 h 202"/>
              <a:gd name="T46" fmla="*/ 67 w 1134"/>
              <a:gd name="T47" fmla="*/ 83 h 202"/>
              <a:gd name="T48" fmla="*/ 67 w 1134"/>
              <a:gd name="T49" fmla="*/ 38 h 202"/>
              <a:gd name="T50" fmla="*/ 129 w 1134"/>
              <a:gd name="T51" fmla="*/ 38 h 202"/>
              <a:gd name="T52" fmla="*/ 3 w 1134"/>
              <a:gd name="T53" fmla="*/ 63 h 202"/>
              <a:gd name="T54" fmla="*/ 71 w 1134"/>
              <a:gd name="T55" fmla="*/ 119 h 202"/>
              <a:gd name="T56" fmla="*/ 69 w 1134"/>
              <a:gd name="T57" fmla="*/ 171 h 202"/>
              <a:gd name="T58" fmla="*/ 0 w 1134"/>
              <a:gd name="T59" fmla="*/ 160 h 202"/>
              <a:gd name="T60" fmla="*/ 135 w 1134"/>
              <a:gd name="T61" fmla="*/ 145 h 202"/>
              <a:gd name="T62" fmla="*/ 1092 w 1134"/>
              <a:gd name="T63" fmla="*/ 121 h 202"/>
              <a:gd name="T64" fmla="*/ 1084 w 1134"/>
              <a:gd name="T65" fmla="*/ 93 h 202"/>
              <a:gd name="T66" fmla="*/ 1131 w 1134"/>
              <a:gd name="T67" fmla="*/ 90 h 202"/>
              <a:gd name="T68" fmla="*/ 1035 w 1134"/>
              <a:gd name="T69" fmla="*/ 106 h 202"/>
              <a:gd name="T70" fmla="*/ 1105 w 1134"/>
              <a:gd name="T71" fmla="*/ 162 h 202"/>
              <a:gd name="T72" fmla="*/ 1050 w 1134"/>
              <a:gd name="T73" fmla="*/ 157 h 202"/>
              <a:gd name="T74" fmla="*/ 1087 w 1134"/>
              <a:gd name="T75" fmla="*/ 202 h 202"/>
              <a:gd name="T76" fmla="*/ 1092 w 1134"/>
              <a:gd name="T77" fmla="*/ 121 h 202"/>
              <a:gd name="T78" fmla="*/ 568 w 1134"/>
              <a:gd name="T79" fmla="*/ 202 h 202"/>
              <a:gd name="T80" fmla="*/ 536 w 1134"/>
              <a:gd name="T81" fmla="*/ 135 h 202"/>
              <a:gd name="T82" fmla="*/ 568 w 1134"/>
              <a:gd name="T83" fmla="*/ 67 h 202"/>
              <a:gd name="T84" fmla="*/ 580 w 1134"/>
              <a:gd name="T85" fmla="*/ 67 h 202"/>
              <a:gd name="T86" fmla="*/ 612 w 1134"/>
              <a:gd name="T87" fmla="*/ 135 h 202"/>
              <a:gd name="T88" fmla="*/ 580 w 1134"/>
              <a:gd name="T89" fmla="*/ 202 h 202"/>
              <a:gd name="T90" fmla="*/ 580 w 1134"/>
              <a:gd name="T91" fmla="*/ 67 h 202"/>
              <a:gd name="T92" fmla="*/ 795 w 1134"/>
              <a:gd name="T93" fmla="*/ 199 h 202"/>
              <a:gd name="T94" fmla="*/ 761 w 1134"/>
              <a:gd name="T95" fmla="*/ 187 h 202"/>
              <a:gd name="T96" fmla="*/ 657 w 1134"/>
              <a:gd name="T97" fmla="*/ 134 h 202"/>
              <a:gd name="T98" fmla="*/ 757 w 1134"/>
              <a:gd name="T99" fmla="*/ 79 h 202"/>
              <a:gd name="T100" fmla="*/ 788 w 1134"/>
              <a:gd name="T101" fmla="*/ 0 h 202"/>
              <a:gd name="T102" fmla="*/ 757 w 1134"/>
              <a:gd name="T103" fmla="*/ 107 h 202"/>
              <a:gd name="T104" fmla="*/ 688 w 1134"/>
              <a:gd name="T105" fmla="*/ 134 h 202"/>
              <a:gd name="T106" fmla="*/ 757 w 1134"/>
              <a:gd name="T107" fmla="*/ 160 h 202"/>
              <a:gd name="T108" fmla="*/ 932 w 1134"/>
              <a:gd name="T109" fmla="*/ 134 h 202"/>
              <a:gd name="T110" fmla="*/ 835 w 1134"/>
              <a:gd name="T111" fmla="*/ 143 h 202"/>
              <a:gd name="T112" fmla="*/ 906 w 1134"/>
              <a:gd name="T113" fmla="*/ 159 h 202"/>
              <a:gd name="T114" fmla="*/ 872 w 1134"/>
              <a:gd name="T115" fmla="*/ 202 h 202"/>
              <a:gd name="T116" fmla="*/ 871 w 1134"/>
              <a:gd name="T117" fmla="*/ 67 h 202"/>
              <a:gd name="T118" fmla="*/ 900 w 1134"/>
              <a:gd name="T119" fmla="*/ 120 h 202"/>
              <a:gd name="T120" fmla="*/ 836 w 1134"/>
              <a:gd name="T121" fmla="*/ 12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4" h="202">
                <a:moveTo>
                  <a:pt x="505" y="69"/>
                </a:moveTo>
                <a:cubicBezTo>
                  <a:pt x="502" y="99"/>
                  <a:pt x="502" y="99"/>
                  <a:pt x="502" y="99"/>
                </a:cubicBezTo>
                <a:cubicBezTo>
                  <a:pt x="496" y="97"/>
                  <a:pt x="491" y="96"/>
                  <a:pt x="486" y="96"/>
                </a:cubicBezTo>
                <a:cubicBezTo>
                  <a:pt x="474" y="96"/>
                  <a:pt x="464" y="101"/>
                  <a:pt x="456" y="111"/>
                </a:cubicBezTo>
                <a:cubicBezTo>
                  <a:pt x="456" y="199"/>
                  <a:pt x="456" y="199"/>
                  <a:pt x="456" y="199"/>
                </a:cubicBezTo>
                <a:cubicBezTo>
                  <a:pt x="425" y="199"/>
                  <a:pt x="425" y="199"/>
                  <a:pt x="425" y="199"/>
                </a:cubicBezTo>
                <a:cubicBezTo>
                  <a:pt x="425" y="70"/>
                  <a:pt x="425" y="70"/>
                  <a:pt x="425" y="70"/>
                </a:cubicBezTo>
                <a:cubicBezTo>
                  <a:pt x="446" y="70"/>
                  <a:pt x="446" y="70"/>
                  <a:pt x="446" y="70"/>
                </a:cubicBezTo>
                <a:cubicBezTo>
                  <a:pt x="454" y="84"/>
                  <a:pt x="454" y="84"/>
                  <a:pt x="454" y="84"/>
                </a:cubicBezTo>
                <a:cubicBezTo>
                  <a:pt x="462" y="74"/>
                  <a:pt x="473" y="67"/>
                  <a:pt x="489" y="67"/>
                </a:cubicBezTo>
                <a:cubicBezTo>
                  <a:pt x="494" y="67"/>
                  <a:pt x="500" y="67"/>
                  <a:pt x="505" y="69"/>
                </a:cubicBezTo>
                <a:close/>
                <a:moveTo>
                  <a:pt x="977" y="84"/>
                </a:moveTo>
                <a:cubicBezTo>
                  <a:pt x="970" y="70"/>
                  <a:pt x="970" y="70"/>
                  <a:pt x="970" y="70"/>
                </a:cubicBezTo>
                <a:cubicBezTo>
                  <a:pt x="948" y="70"/>
                  <a:pt x="948" y="70"/>
                  <a:pt x="948" y="70"/>
                </a:cubicBezTo>
                <a:cubicBezTo>
                  <a:pt x="948" y="199"/>
                  <a:pt x="948" y="199"/>
                  <a:pt x="948" y="199"/>
                </a:cubicBezTo>
                <a:cubicBezTo>
                  <a:pt x="979" y="199"/>
                  <a:pt x="979" y="199"/>
                  <a:pt x="979" y="199"/>
                </a:cubicBezTo>
                <a:cubicBezTo>
                  <a:pt x="979" y="111"/>
                  <a:pt x="979" y="111"/>
                  <a:pt x="979" y="111"/>
                </a:cubicBezTo>
                <a:cubicBezTo>
                  <a:pt x="987" y="101"/>
                  <a:pt x="997" y="96"/>
                  <a:pt x="1009" y="96"/>
                </a:cubicBezTo>
                <a:cubicBezTo>
                  <a:pt x="1014" y="96"/>
                  <a:pt x="1019" y="97"/>
                  <a:pt x="1025" y="99"/>
                </a:cubicBezTo>
                <a:cubicBezTo>
                  <a:pt x="1028" y="69"/>
                  <a:pt x="1028" y="69"/>
                  <a:pt x="1028" y="69"/>
                </a:cubicBezTo>
                <a:cubicBezTo>
                  <a:pt x="1023" y="67"/>
                  <a:pt x="1017" y="67"/>
                  <a:pt x="1012" y="67"/>
                </a:cubicBezTo>
                <a:cubicBezTo>
                  <a:pt x="996" y="67"/>
                  <a:pt x="985" y="74"/>
                  <a:pt x="977" y="84"/>
                </a:cubicBezTo>
                <a:close/>
                <a:moveTo>
                  <a:pt x="352" y="67"/>
                </a:moveTo>
                <a:cubicBezTo>
                  <a:pt x="338" y="67"/>
                  <a:pt x="324" y="73"/>
                  <a:pt x="313" y="82"/>
                </a:cubicBezTo>
                <a:cubicBezTo>
                  <a:pt x="313" y="0"/>
                  <a:pt x="313" y="0"/>
                  <a:pt x="313" y="0"/>
                </a:cubicBezTo>
                <a:cubicBezTo>
                  <a:pt x="282" y="7"/>
                  <a:pt x="282" y="7"/>
                  <a:pt x="282" y="7"/>
                </a:cubicBezTo>
                <a:cubicBezTo>
                  <a:pt x="282" y="199"/>
                  <a:pt x="282" y="199"/>
                  <a:pt x="282" y="199"/>
                </a:cubicBezTo>
                <a:cubicBezTo>
                  <a:pt x="313" y="199"/>
                  <a:pt x="313" y="199"/>
                  <a:pt x="313" y="199"/>
                </a:cubicBezTo>
                <a:cubicBezTo>
                  <a:pt x="313" y="113"/>
                  <a:pt x="313" y="113"/>
                  <a:pt x="313" y="113"/>
                </a:cubicBezTo>
                <a:cubicBezTo>
                  <a:pt x="321" y="104"/>
                  <a:pt x="332" y="96"/>
                  <a:pt x="344" y="96"/>
                </a:cubicBezTo>
                <a:cubicBezTo>
                  <a:pt x="363" y="96"/>
                  <a:pt x="374" y="108"/>
                  <a:pt x="374" y="136"/>
                </a:cubicBezTo>
                <a:cubicBezTo>
                  <a:pt x="374" y="161"/>
                  <a:pt x="374" y="199"/>
                  <a:pt x="374" y="199"/>
                </a:cubicBezTo>
                <a:cubicBezTo>
                  <a:pt x="405" y="199"/>
                  <a:pt x="405" y="199"/>
                  <a:pt x="405" y="199"/>
                </a:cubicBezTo>
                <a:cubicBezTo>
                  <a:pt x="405" y="135"/>
                  <a:pt x="405" y="135"/>
                  <a:pt x="405" y="135"/>
                </a:cubicBezTo>
                <a:cubicBezTo>
                  <a:pt x="405" y="96"/>
                  <a:pt x="388" y="67"/>
                  <a:pt x="352" y="67"/>
                </a:cubicBezTo>
                <a:close/>
                <a:moveTo>
                  <a:pt x="216" y="173"/>
                </a:moveTo>
                <a:cubicBezTo>
                  <a:pt x="197" y="173"/>
                  <a:pt x="180" y="157"/>
                  <a:pt x="180" y="134"/>
                </a:cubicBezTo>
                <a:cubicBezTo>
                  <a:pt x="180" y="112"/>
                  <a:pt x="196" y="96"/>
                  <a:pt x="216" y="96"/>
                </a:cubicBezTo>
                <a:cubicBezTo>
                  <a:pt x="227" y="96"/>
                  <a:pt x="238" y="102"/>
                  <a:pt x="246" y="113"/>
                </a:cubicBezTo>
                <a:cubicBezTo>
                  <a:pt x="269" y="93"/>
                  <a:pt x="269" y="93"/>
                  <a:pt x="269" y="93"/>
                </a:cubicBezTo>
                <a:cubicBezTo>
                  <a:pt x="257" y="78"/>
                  <a:pt x="240" y="67"/>
                  <a:pt x="216" y="67"/>
                </a:cubicBezTo>
                <a:cubicBezTo>
                  <a:pt x="177" y="67"/>
                  <a:pt x="148" y="97"/>
                  <a:pt x="148" y="134"/>
                </a:cubicBezTo>
                <a:cubicBezTo>
                  <a:pt x="148" y="174"/>
                  <a:pt x="179" y="202"/>
                  <a:pt x="216" y="202"/>
                </a:cubicBezTo>
                <a:cubicBezTo>
                  <a:pt x="238" y="202"/>
                  <a:pt x="258" y="192"/>
                  <a:pt x="271" y="177"/>
                </a:cubicBezTo>
                <a:cubicBezTo>
                  <a:pt x="248" y="157"/>
                  <a:pt x="248" y="157"/>
                  <a:pt x="248" y="157"/>
                </a:cubicBezTo>
                <a:cubicBezTo>
                  <a:pt x="239" y="168"/>
                  <a:pt x="230" y="173"/>
                  <a:pt x="216" y="173"/>
                </a:cubicBezTo>
                <a:close/>
                <a:moveTo>
                  <a:pt x="84" y="88"/>
                </a:moveTo>
                <a:cubicBezTo>
                  <a:pt x="81" y="87"/>
                  <a:pt x="73" y="85"/>
                  <a:pt x="67" y="83"/>
                </a:cubicBezTo>
                <a:cubicBezTo>
                  <a:pt x="49" y="79"/>
                  <a:pt x="37" y="73"/>
                  <a:pt x="37" y="61"/>
                </a:cubicBezTo>
                <a:cubicBezTo>
                  <a:pt x="37" y="49"/>
                  <a:pt x="49" y="38"/>
                  <a:pt x="67" y="38"/>
                </a:cubicBezTo>
                <a:cubicBezTo>
                  <a:pt x="83" y="38"/>
                  <a:pt x="95" y="46"/>
                  <a:pt x="106" y="60"/>
                </a:cubicBezTo>
                <a:cubicBezTo>
                  <a:pt x="129" y="38"/>
                  <a:pt x="129" y="38"/>
                  <a:pt x="129" y="38"/>
                </a:cubicBezTo>
                <a:cubicBezTo>
                  <a:pt x="117" y="23"/>
                  <a:pt x="100" y="7"/>
                  <a:pt x="67" y="7"/>
                </a:cubicBezTo>
                <a:cubicBezTo>
                  <a:pt x="32" y="7"/>
                  <a:pt x="3" y="31"/>
                  <a:pt x="3" y="63"/>
                </a:cubicBezTo>
                <a:cubicBezTo>
                  <a:pt x="3" y="88"/>
                  <a:pt x="19" y="106"/>
                  <a:pt x="53" y="114"/>
                </a:cubicBezTo>
                <a:cubicBezTo>
                  <a:pt x="58" y="115"/>
                  <a:pt x="65" y="117"/>
                  <a:pt x="71" y="119"/>
                </a:cubicBezTo>
                <a:cubicBezTo>
                  <a:pt x="91" y="124"/>
                  <a:pt x="100" y="134"/>
                  <a:pt x="100" y="145"/>
                </a:cubicBezTo>
                <a:cubicBezTo>
                  <a:pt x="100" y="160"/>
                  <a:pt x="85" y="171"/>
                  <a:pt x="69" y="171"/>
                </a:cubicBezTo>
                <a:cubicBezTo>
                  <a:pt x="55" y="171"/>
                  <a:pt x="38" y="166"/>
                  <a:pt x="27" y="143"/>
                </a:cubicBezTo>
                <a:cubicBezTo>
                  <a:pt x="0" y="160"/>
                  <a:pt x="0" y="160"/>
                  <a:pt x="0" y="160"/>
                </a:cubicBezTo>
                <a:cubicBezTo>
                  <a:pt x="9" y="181"/>
                  <a:pt x="34" y="202"/>
                  <a:pt x="68" y="202"/>
                </a:cubicBezTo>
                <a:cubicBezTo>
                  <a:pt x="107" y="202"/>
                  <a:pt x="135" y="176"/>
                  <a:pt x="135" y="145"/>
                </a:cubicBezTo>
                <a:cubicBezTo>
                  <a:pt x="135" y="116"/>
                  <a:pt x="117" y="96"/>
                  <a:pt x="84" y="88"/>
                </a:cubicBezTo>
                <a:close/>
                <a:moveTo>
                  <a:pt x="1092" y="121"/>
                </a:moveTo>
                <a:cubicBezTo>
                  <a:pt x="1075" y="117"/>
                  <a:pt x="1064" y="113"/>
                  <a:pt x="1064" y="105"/>
                </a:cubicBezTo>
                <a:cubicBezTo>
                  <a:pt x="1064" y="97"/>
                  <a:pt x="1072" y="93"/>
                  <a:pt x="1084" y="93"/>
                </a:cubicBezTo>
                <a:cubicBezTo>
                  <a:pt x="1094" y="93"/>
                  <a:pt x="1106" y="99"/>
                  <a:pt x="1111" y="108"/>
                </a:cubicBezTo>
                <a:cubicBezTo>
                  <a:pt x="1131" y="90"/>
                  <a:pt x="1131" y="90"/>
                  <a:pt x="1131" y="90"/>
                </a:cubicBezTo>
                <a:cubicBezTo>
                  <a:pt x="1123" y="79"/>
                  <a:pt x="1107" y="67"/>
                  <a:pt x="1084" y="67"/>
                </a:cubicBezTo>
                <a:cubicBezTo>
                  <a:pt x="1060" y="67"/>
                  <a:pt x="1035" y="82"/>
                  <a:pt x="1035" y="106"/>
                </a:cubicBezTo>
                <a:cubicBezTo>
                  <a:pt x="1035" y="128"/>
                  <a:pt x="1053" y="139"/>
                  <a:pt x="1084" y="147"/>
                </a:cubicBezTo>
                <a:cubicBezTo>
                  <a:pt x="1096" y="150"/>
                  <a:pt x="1105" y="154"/>
                  <a:pt x="1105" y="162"/>
                </a:cubicBezTo>
                <a:cubicBezTo>
                  <a:pt x="1105" y="170"/>
                  <a:pt x="1098" y="176"/>
                  <a:pt x="1086" y="176"/>
                </a:cubicBezTo>
                <a:cubicBezTo>
                  <a:pt x="1071" y="176"/>
                  <a:pt x="1059" y="170"/>
                  <a:pt x="1050" y="157"/>
                </a:cubicBezTo>
                <a:cubicBezTo>
                  <a:pt x="1030" y="175"/>
                  <a:pt x="1030" y="175"/>
                  <a:pt x="1030" y="175"/>
                </a:cubicBezTo>
                <a:cubicBezTo>
                  <a:pt x="1041" y="192"/>
                  <a:pt x="1063" y="202"/>
                  <a:pt x="1087" y="202"/>
                </a:cubicBezTo>
                <a:cubicBezTo>
                  <a:pt x="1114" y="202"/>
                  <a:pt x="1134" y="184"/>
                  <a:pt x="1134" y="161"/>
                </a:cubicBezTo>
                <a:cubicBezTo>
                  <a:pt x="1134" y="138"/>
                  <a:pt x="1114" y="126"/>
                  <a:pt x="1092" y="121"/>
                </a:cubicBezTo>
                <a:close/>
                <a:moveTo>
                  <a:pt x="504" y="135"/>
                </a:moveTo>
                <a:cubicBezTo>
                  <a:pt x="504" y="170"/>
                  <a:pt x="531" y="199"/>
                  <a:pt x="568" y="202"/>
                </a:cubicBezTo>
                <a:cubicBezTo>
                  <a:pt x="568" y="173"/>
                  <a:pt x="568" y="173"/>
                  <a:pt x="568" y="173"/>
                </a:cubicBezTo>
                <a:cubicBezTo>
                  <a:pt x="549" y="170"/>
                  <a:pt x="536" y="154"/>
                  <a:pt x="536" y="135"/>
                </a:cubicBezTo>
                <a:cubicBezTo>
                  <a:pt x="536" y="114"/>
                  <a:pt x="549" y="99"/>
                  <a:pt x="568" y="96"/>
                </a:cubicBezTo>
                <a:cubicBezTo>
                  <a:pt x="568" y="67"/>
                  <a:pt x="568" y="67"/>
                  <a:pt x="568" y="67"/>
                </a:cubicBezTo>
                <a:cubicBezTo>
                  <a:pt x="531" y="70"/>
                  <a:pt x="504" y="99"/>
                  <a:pt x="504" y="135"/>
                </a:cubicBezTo>
                <a:close/>
                <a:moveTo>
                  <a:pt x="580" y="67"/>
                </a:moveTo>
                <a:cubicBezTo>
                  <a:pt x="580" y="96"/>
                  <a:pt x="580" y="96"/>
                  <a:pt x="580" y="96"/>
                </a:cubicBezTo>
                <a:cubicBezTo>
                  <a:pt x="599" y="99"/>
                  <a:pt x="612" y="114"/>
                  <a:pt x="612" y="135"/>
                </a:cubicBezTo>
                <a:cubicBezTo>
                  <a:pt x="612" y="154"/>
                  <a:pt x="599" y="170"/>
                  <a:pt x="580" y="173"/>
                </a:cubicBezTo>
                <a:cubicBezTo>
                  <a:pt x="580" y="202"/>
                  <a:pt x="580" y="202"/>
                  <a:pt x="580" y="202"/>
                </a:cubicBezTo>
                <a:cubicBezTo>
                  <a:pt x="617" y="199"/>
                  <a:pt x="644" y="170"/>
                  <a:pt x="644" y="135"/>
                </a:cubicBezTo>
                <a:cubicBezTo>
                  <a:pt x="644" y="99"/>
                  <a:pt x="617" y="70"/>
                  <a:pt x="580" y="67"/>
                </a:cubicBezTo>
                <a:close/>
                <a:moveTo>
                  <a:pt x="788" y="166"/>
                </a:moveTo>
                <a:cubicBezTo>
                  <a:pt x="795" y="199"/>
                  <a:pt x="795" y="199"/>
                  <a:pt x="795" y="199"/>
                </a:cubicBezTo>
                <a:cubicBezTo>
                  <a:pt x="767" y="199"/>
                  <a:pt x="767" y="199"/>
                  <a:pt x="767" y="199"/>
                </a:cubicBezTo>
                <a:cubicBezTo>
                  <a:pt x="761" y="187"/>
                  <a:pt x="761" y="187"/>
                  <a:pt x="761" y="187"/>
                </a:cubicBezTo>
                <a:cubicBezTo>
                  <a:pt x="751" y="195"/>
                  <a:pt x="737" y="202"/>
                  <a:pt x="721" y="202"/>
                </a:cubicBezTo>
                <a:cubicBezTo>
                  <a:pt x="684" y="202"/>
                  <a:pt x="657" y="172"/>
                  <a:pt x="657" y="134"/>
                </a:cubicBezTo>
                <a:cubicBezTo>
                  <a:pt x="657" y="95"/>
                  <a:pt x="687" y="67"/>
                  <a:pt x="723" y="67"/>
                </a:cubicBezTo>
                <a:cubicBezTo>
                  <a:pt x="736" y="67"/>
                  <a:pt x="748" y="71"/>
                  <a:pt x="757" y="79"/>
                </a:cubicBezTo>
                <a:cubicBezTo>
                  <a:pt x="757" y="7"/>
                  <a:pt x="757" y="7"/>
                  <a:pt x="757" y="7"/>
                </a:cubicBezTo>
                <a:cubicBezTo>
                  <a:pt x="788" y="0"/>
                  <a:pt x="788" y="0"/>
                  <a:pt x="788" y="0"/>
                </a:cubicBezTo>
                <a:lnTo>
                  <a:pt x="788" y="166"/>
                </a:lnTo>
                <a:close/>
                <a:moveTo>
                  <a:pt x="757" y="107"/>
                </a:moveTo>
                <a:cubicBezTo>
                  <a:pt x="749" y="100"/>
                  <a:pt x="739" y="95"/>
                  <a:pt x="726" y="95"/>
                </a:cubicBezTo>
                <a:cubicBezTo>
                  <a:pt x="705" y="95"/>
                  <a:pt x="688" y="112"/>
                  <a:pt x="688" y="134"/>
                </a:cubicBezTo>
                <a:cubicBezTo>
                  <a:pt x="688" y="159"/>
                  <a:pt x="706" y="174"/>
                  <a:pt x="725" y="174"/>
                </a:cubicBezTo>
                <a:cubicBezTo>
                  <a:pt x="738" y="174"/>
                  <a:pt x="749" y="169"/>
                  <a:pt x="757" y="160"/>
                </a:cubicBezTo>
                <a:lnTo>
                  <a:pt x="757" y="107"/>
                </a:lnTo>
                <a:close/>
                <a:moveTo>
                  <a:pt x="932" y="134"/>
                </a:moveTo>
                <a:cubicBezTo>
                  <a:pt x="932" y="138"/>
                  <a:pt x="932" y="143"/>
                  <a:pt x="932" y="143"/>
                </a:cubicBezTo>
                <a:cubicBezTo>
                  <a:pt x="835" y="143"/>
                  <a:pt x="835" y="143"/>
                  <a:pt x="835" y="143"/>
                </a:cubicBezTo>
                <a:cubicBezTo>
                  <a:pt x="838" y="162"/>
                  <a:pt x="853" y="175"/>
                  <a:pt x="872" y="175"/>
                </a:cubicBezTo>
                <a:cubicBezTo>
                  <a:pt x="886" y="175"/>
                  <a:pt x="897" y="169"/>
                  <a:pt x="906" y="159"/>
                </a:cubicBezTo>
                <a:cubicBezTo>
                  <a:pt x="927" y="177"/>
                  <a:pt x="927" y="177"/>
                  <a:pt x="927" y="177"/>
                </a:cubicBezTo>
                <a:cubicBezTo>
                  <a:pt x="914" y="192"/>
                  <a:pt x="895" y="202"/>
                  <a:pt x="872" y="202"/>
                </a:cubicBezTo>
                <a:cubicBezTo>
                  <a:pt x="835" y="202"/>
                  <a:pt x="805" y="174"/>
                  <a:pt x="805" y="134"/>
                </a:cubicBezTo>
                <a:cubicBezTo>
                  <a:pt x="805" y="96"/>
                  <a:pt x="833" y="67"/>
                  <a:pt x="871" y="67"/>
                </a:cubicBezTo>
                <a:cubicBezTo>
                  <a:pt x="907" y="67"/>
                  <a:pt x="932" y="97"/>
                  <a:pt x="932" y="134"/>
                </a:cubicBezTo>
                <a:close/>
                <a:moveTo>
                  <a:pt x="900" y="120"/>
                </a:moveTo>
                <a:cubicBezTo>
                  <a:pt x="898" y="107"/>
                  <a:pt x="887" y="94"/>
                  <a:pt x="869" y="94"/>
                </a:cubicBezTo>
                <a:cubicBezTo>
                  <a:pt x="853" y="94"/>
                  <a:pt x="840" y="106"/>
                  <a:pt x="836" y="120"/>
                </a:cubicBezTo>
                <a:lnTo>
                  <a:pt x="900" y="120"/>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de-DE" sz="1050"/>
          </a:p>
        </p:txBody>
      </p:sp>
      <p:sp>
        <p:nvSpPr>
          <p:cNvPr id="4" name="Text Placeholder 3"/>
          <p:cNvSpPr>
            <a:spLocks noGrp="1"/>
          </p:cNvSpPr>
          <p:nvPr>
            <p:ph type="body" sz="quarter" idx="17" hasCustomPrompt="1"/>
          </p:nvPr>
        </p:nvSpPr>
        <p:spPr>
          <a:xfrm>
            <a:off x="6421628" y="1088100"/>
            <a:ext cx="2369983" cy="739800"/>
          </a:xfrm>
          <a:prstGeom prst="rect">
            <a:avLst/>
          </a:prstGeom>
        </p:spPr>
        <p:txBody>
          <a:bodyPr anchor="b" anchorCtr="0">
            <a:normAutofit/>
          </a:bodyPr>
          <a:lstStyle>
            <a:lvl1pPr marL="0" indent="0" algn="ctr">
              <a:buNone/>
              <a:defRPr sz="2399" b="1">
                <a:solidFill>
                  <a:schemeClr val="bg1"/>
                </a:solidFill>
                <a:latin typeface="+mj-lt"/>
              </a:defRPr>
            </a:lvl1pPr>
          </a:lstStyle>
          <a:p>
            <a:pPr lvl="0"/>
            <a:r>
              <a:rPr lang="en-US" dirty="0"/>
              <a:t>Message</a:t>
            </a:r>
          </a:p>
        </p:txBody>
      </p:sp>
      <p:sp>
        <p:nvSpPr>
          <p:cNvPr id="16" name="Text Placeholder 15"/>
          <p:cNvSpPr>
            <a:spLocks noGrp="1"/>
          </p:cNvSpPr>
          <p:nvPr>
            <p:ph type="body" sz="quarter" idx="19" hasCustomPrompt="1"/>
          </p:nvPr>
        </p:nvSpPr>
        <p:spPr>
          <a:xfrm>
            <a:off x="6421628" y="2102644"/>
            <a:ext cx="2369983" cy="1955456"/>
          </a:xfrm>
          <a:prstGeom prst="rect">
            <a:avLst/>
          </a:prstGeom>
        </p:spPr>
        <p:txBody>
          <a:bodyPr>
            <a:normAutofit/>
          </a:bodyPr>
          <a:lstStyle>
            <a:lvl1pPr marL="0" indent="0" algn="ctr">
              <a:buNone/>
              <a:defRPr sz="1200" b="0">
                <a:solidFill>
                  <a:schemeClr val="bg1"/>
                </a:solidFill>
              </a:defRPr>
            </a:lvl1pPr>
            <a:lvl2pPr algn="ctr">
              <a:defRPr sz="1050" b="1">
                <a:solidFill>
                  <a:schemeClr val="bg1"/>
                </a:solidFill>
              </a:defRPr>
            </a:lvl2pPr>
            <a:lvl3pPr algn="ctr">
              <a:defRPr sz="1050" b="1">
                <a:solidFill>
                  <a:schemeClr val="bg1"/>
                </a:solidFill>
              </a:defRPr>
            </a:lvl3pPr>
            <a:lvl4pPr algn="ctr">
              <a:defRPr sz="1050" b="1">
                <a:solidFill>
                  <a:schemeClr val="bg1"/>
                </a:solidFill>
              </a:defRPr>
            </a:lvl4pPr>
            <a:lvl5pPr algn="ctr">
              <a:defRPr sz="1050" b="1">
                <a:solidFill>
                  <a:schemeClr val="bg1"/>
                </a:solidFill>
              </a:defRPr>
            </a:lvl5pPr>
          </a:lstStyle>
          <a:p>
            <a:pPr lvl="0"/>
            <a:r>
              <a:rPr lang="en-US" dirty="0"/>
              <a:t>More message</a:t>
            </a:r>
            <a:endParaRPr lang="en-GB" dirty="0"/>
          </a:p>
        </p:txBody>
      </p:sp>
      <p:cxnSp>
        <p:nvCxnSpPr>
          <p:cNvPr id="20" name="Straight Connector 19"/>
          <p:cNvCxnSpPr/>
          <p:nvPr/>
        </p:nvCxnSpPr>
        <p:spPr>
          <a:xfrm>
            <a:off x="6941080" y="921887"/>
            <a:ext cx="1329906" cy="0"/>
          </a:xfrm>
          <a:prstGeom prst="line">
            <a:avLst/>
          </a:prstGeom>
          <a:ln w="28575">
            <a:solidFill>
              <a:srgbClr val="0074B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941080" y="4221616"/>
            <a:ext cx="1330753" cy="0"/>
          </a:xfrm>
          <a:prstGeom prst="line">
            <a:avLst/>
          </a:prstGeom>
          <a:ln w="28575">
            <a:solidFill>
              <a:srgbClr val="0074B7"/>
            </a:solidFill>
          </a:ln>
        </p:spPr>
        <p:style>
          <a:lnRef idx="1">
            <a:schemeClr val="accent1"/>
          </a:lnRef>
          <a:fillRef idx="0">
            <a:schemeClr val="accent1"/>
          </a:fillRef>
          <a:effectRef idx="0">
            <a:schemeClr val="accent1"/>
          </a:effectRef>
          <a:fontRef idx="minor">
            <a:schemeClr val="tx1"/>
          </a:fontRef>
        </p:style>
      </p:cxnSp>
      <p:sp>
        <p:nvSpPr>
          <p:cNvPr id="15" name="Content Placeholder 4"/>
          <p:cNvSpPr>
            <a:spLocks noGrp="1"/>
          </p:cNvSpPr>
          <p:nvPr userDrawn="1">
            <p:ph sz="quarter" idx="18"/>
          </p:nvPr>
        </p:nvSpPr>
        <p:spPr>
          <a:xfrm>
            <a:off x="350907" y="1329929"/>
            <a:ext cx="5560552"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18"/>
          <p:cNvSpPr>
            <a:spLocks noGrp="1"/>
          </p:cNvSpPr>
          <p:nvPr userDrawn="1">
            <p:ph type="body" sz="quarter" idx="16" hasCustomPrompt="1"/>
          </p:nvPr>
        </p:nvSpPr>
        <p:spPr>
          <a:xfrm>
            <a:off x="350909" y="4674393"/>
            <a:ext cx="5566148" cy="116100"/>
          </a:xfrm>
          <a:prstGeom prst="rect">
            <a:avLst/>
          </a:prstGeom>
          <a:noFill/>
        </p:spPr>
        <p:txBody>
          <a:bodyPr lIns="0" rIns="0" bIns="0" anchor="b" anchorCtr="0"/>
          <a:lstStyle>
            <a:lvl1pPr marL="0" indent="0">
              <a:spcBef>
                <a:spcPts val="0"/>
              </a:spcBef>
              <a:spcAft>
                <a:spcPts val="0"/>
              </a:spcAft>
              <a:buNone/>
              <a:defRPr sz="675" b="0">
                <a:solidFill>
                  <a:schemeClr val="dk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Tree>
    <p:extLst>
      <p:ext uri="{BB962C8B-B14F-4D97-AF65-F5344CB8AC3E}">
        <p14:creationId xmlns:p14="http://schemas.microsoft.com/office/powerpoint/2010/main" val="111698875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Image box RHS">
    <p:spTree>
      <p:nvGrpSpPr>
        <p:cNvPr id="1" name=""/>
        <p:cNvGrpSpPr/>
        <p:nvPr/>
      </p:nvGrpSpPr>
      <p:grpSpPr>
        <a:xfrm>
          <a:off x="0" y="0"/>
          <a:ext cx="0" cy="0"/>
          <a:chOff x="0" y="0"/>
          <a:chExt cx="0" cy="0"/>
        </a:xfrm>
      </p:grpSpPr>
      <p:sp>
        <p:nvSpPr>
          <p:cNvPr id="17" name="Picture Placeholder 5"/>
          <p:cNvSpPr>
            <a:spLocks noGrp="1"/>
          </p:cNvSpPr>
          <p:nvPr>
            <p:ph type="pic" sz="quarter" idx="11" hasCustomPrompt="1"/>
          </p:nvPr>
        </p:nvSpPr>
        <p:spPr>
          <a:xfrm>
            <a:off x="6076316" y="0"/>
            <a:ext cx="3067684" cy="5143500"/>
          </a:xfrm>
          <a:prstGeom prst="rect">
            <a:avLst/>
          </a:prstGeom>
        </p:spPr>
        <p:txBody>
          <a:bodyPr/>
          <a:lstStyle>
            <a:lvl1pPr marL="0" indent="0">
              <a:buNone/>
              <a:defRPr baseline="0"/>
            </a:lvl1pPr>
          </a:lstStyle>
          <a:p>
            <a:r>
              <a:rPr lang="en-GB" dirty="0"/>
              <a:t>Click to add image</a:t>
            </a:r>
          </a:p>
        </p:txBody>
      </p:sp>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fontAlgn="base">
              <a:spcBef>
                <a:spcPct val="0"/>
              </a:spcBef>
              <a:spcAft>
                <a:spcPct val="0"/>
              </a:spcAft>
              <a:buClrTx/>
              <a:defRPr/>
            </a:pPr>
            <a:fld id="{B534F15D-BC28-4469-A087-2CE4BCDE5F07}" type="slidenum">
              <a:rPr lang="fr-BE" kern="1200" smtClean="0">
                <a:solidFill>
                  <a:srgbClr val="000000"/>
                </a:solidFill>
                <a:ea typeface="+mn-ea"/>
                <a:cs typeface="+mn-cs"/>
              </a:rPr>
              <a:pPr fontAlgn="base">
                <a:spcBef>
                  <a:spcPct val="0"/>
                </a:spcBef>
                <a:spcAft>
                  <a:spcPct val="0"/>
                </a:spcAft>
                <a:buClrTx/>
                <a:defRPr/>
              </a:pPr>
              <a:t>‹N°›</a:t>
            </a:fld>
            <a:endParaRPr lang="fr-BE" kern="1200" dirty="0">
              <a:solidFill>
                <a:srgbClr val="000000"/>
              </a:solidFill>
              <a:ea typeface="+mn-ea"/>
              <a:cs typeface="+mn-cs"/>
            </a:endParaRPr>
          </a:p>
        </p:txBody>
      </p:sp>
      <p:sp>
        <p:nvSpPr>
          <p:cNvPr id="13" name="Title 7"/>
          <p:cNvSpPr>
            <a:spLocks noGrp="1"/>
          </p:cNvSpPr>
          <p:nvPr>
            <p:ph type="title" hasCustomPrompt="1"/>
          </p:nvPr>
        </p:nvSpPr>
        <p:spPr>
          <a:xfrm>
            <a:off x="350909" y="272700"/>
            <a:ext cx="5563251"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15" name="Content Placeholder 4"/>
          <p:cNvSpPr>
            <a:spLocks noGrp="1"/>
          </p:cNvSpPr>
          <p:nvPr userDrawn="1">
            <p:ph sz="quarter" idx="18"/>
          </p:nvPr>
        </p:nvSpPr>
        <p:spPr>
          <a:xfrm>
            <a:off x="350907" y="1329929"/>
            <a:ext cx="5560552"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18"/>
          <p:cNvSpPr>
            <a:spLocks noGrp="1"/>
          </p:cNvSpPr>
          <p:nvPr userDrawn="1">
            <p:ph type="body" sz="quarter" idx="16" hasCustomPrompt="1"/>
          </p:nvPr>
        </p:nvSpPr>
        <p:spPr>
          <a:xfrm>
            <a:off x="350909" y="4674393"/>
            <a:ext cx="5566148" cy="116100"/>
          </a:xfrm>
          <a:prstGeom prst="rect">
            <a:avLst/>
          </a:prstGeom>
          <a:noFill/>
        </p:spPr>
        <p:txBody>
          <a:bodyPr lIns="0" rIns="0" bIns="0" anchor="b" anchorCtr="0"/>
          <a:lstStyle>
            <a:lvl1pPr marL="0" indent="0">
              <a:spcBef>
                <a:spcPts val="0"/>
              </a:spcBef>
              <a:spcAft>
                <a:spcPts val="0"/>
              </a:spcAft>
              <a:buNone/>
              <a:defRPr sz="675" b="0">
                <a:solidFill>
                  <a:schemeClr val="dk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9" name="Text Placeholder 11"/>
          <p:cNvSpPr>
            <a:spLocks noGrp="1"/>
          </p:cNvSpPr>
          <p:nvPr>
            <p:ph type="body" sz="quarter" idx="13" hasCustomPrompt="1"/>
          </p:nvPr>
        </p:nvSpPr>
        <p:spPr>
          <a:xfrm>
            <a:off x="350910" y="677700"/>
            <a:ext cx="5560550"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Tree>
    <p:extLst>
      <p:ext uri="{BB962C8B-B14F-4D97-AF65-F5344CB8AC3E}">
        <p14:creationId xmlns:p14="http://schemas.microsoft.com/office/powerpoint/2010/main" val="1211680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fontAlgn="base">
              <a:spcBef>
                <a:spcPct val="0"/>
              </a:spcBef>
              <a:spcAft>
                <a:spcPct val="0"/>
              </a:spcAft>
              <a:buClrTx/>
              <a:defRPr/>
            </a:pPr>
            <a:fld id="{B534F15D-BC28-4469-A087-2CE4BCDE5F07}" type="slidenum">
              <a:rPr lang="fr-BE" kern="1200" smtClean="0">
                <a:solidFill>
                  <a:srgbClr val="000000"/>
                </a:solidFill>
                <a:ea typeface="+mn-ea"/>
                <a:cs typeface="+mn-cs"/>
              </a:rPr>
              <a:pPr fontAlgn="base">
                <a:spcBef>
                  <a:spcPct val="0"/>
                </a:spcBef>
                <a:spcAft>
                  <a:spcPct val="0"/>
                </a:spcAft>
                <a:buClrTx/>
                <a:defRPr/>
              </a:pPr>
              <a:t>‹N°›</a:t>
            </a:fld>
            <a:endParaRPr lang="fr-BE" kern="1200" dirty="0">
              <a:solidFill>
                <a:srgbClr val="000000"/>
              </a:solidFill>
              <a:ea typeface="+mn-ea"/>
              <a:cs typeface="+mn-cs"/>
            </a:endParaRPr>
          </a:p>
        </p:txBody>
      </p:sp>
      <p:sp>
        <p:nvSpPr>
          <p:cNvPr id="13" name="Title 7"/>
          <p:cNvSpPr>
            <a:spLocks noGrp="1"/>
          </p:cNvSpPr>
          <p:nvPr>
            <p:ph type="title" hasCustomPrompt="1"/>
          </p:nvPr>
        </p:nvSpPr>
        <p:spPr>
          <a:xfrm>
            <a:off x="350909" y="272700"/>
            <a:ext cx="4217868"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15" name="Content Placeholder 4"/>
          <p:cNvSpPr>
            <a:spLocks noGrp="1"/>
          </p:cNvSpPr>
          <p:nvPr userDrawn="1">
            <p:ph sz="quarter" idx="18"/>
          </p:nvPr>
        </p:nvSpPr>
        <p:spPr>
          <a:xfrm>
            <a:off x="350908" y="1329929"/>
            <a:ext cx="4215821"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18"/>
          <p:cNvSpPr>
            <a:spLocks noGrp="1"/>
          </p:cNvSpPr>
          <p:nvPr userDrawn="1">
            <p:ph type="body" sz="quarter" idx="16" hasCustomPrompt="1"/>
          </p:nvPr>
        </p:nvSpPr>
        <p:spPr>
          <a:xfrm>
            <a:off x="350909" y="4674393"/>
            <a:ext cx="4220064" cy="116100"/>
          </a:xfrm>
          <a:prstGeom prst="rect">
            <a:avLst/>
          </a:prstGeom>
          <a:noFill/>
        </p:spPr>
        <p:txBody>
          <a:bodyPr lIns="0" rIns="0" bIns="0" anchor="b" anchorCtr="0"/>
          <a:lstStyle>
            <a:lvl1pPr marL="0" indent="0">
              <a:spcBef>
                <a:spcPts val="0"/>
              </a:spcBef>
              <a:spcAft>
                <a:spcPts val="0"/>
              </a:spcAft>
              <a:buNone/>
              <a:defRPr sz="675" b="0">
                <a:solidFill>
                  <a:schemeClr val="dk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7" name="Picture Placeholder 5"/>
          <p:cNvSpPr>
            <a:spLocks noGrp="1"/>
          </p:cNvSpPr>
          <p:nvPr>
            <p:ph type="pic" sz="quarter" idx="10" hasCustomPrompt="1"/>
          </p:nvPr>
        </p:nvSpPr>
        <p:spPr>
          <a:xfrm>
            <a:off x="4725891" y="272700"/>
            <a:ext cx="4033296" cy="4517793"/>
          </a:xfrm>
          <a:prstGeom prst="rect">
            <a:avLst/>
          </a:prstGeom>
        </p:spPr>
        <p:txBody>
          <a:bodyPr/>
          <a:lstStyle>
            <a:lvl1pPr marL="0" indent="0">
              <a:buNone/>
              <a:defRPr baseline="0"/>
            </a:lvl1pPr>
          </a:lstStyle>
          <a:p>
            <a:r>
              <a:rPr lang="en-GB" dirty="0"/>
              <a:t>Click to add image</a:t>
            </a:r>
          </a:p>
        </p:txBody>
      </p:sp>
      <p:sp>
        <p:nvSpPr>
          <p:cNvPr id="9" name="Text Placeholder 11"/>
          <p:cNvSpPr>
            <a:spLocks noGrp="1"/>
          </p:cNvSpPr>
          <p:nvPr>
            <p:ph type="body" sz="quarter" idx="13" hasCustomPrompt="1"/>
          </p:nvPr>
        </p:nvSpPr>
        <p:spPr>
          <a:xfrm>
            <a:off x="350911" y="677700"/>
            <a:ext cx="4215818"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Tree>
    <p:extLst>
      <p:ext uri="{BB962C8B-B14F-4D97-AF65-F5344CB8AC3E}">
        <p14:creationId xmlns:p14="http://schemas.microsoft.com/office/powerpoint/2010/main" val="360504849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 Background">
  <p:cSld name="BLANK_1">
    <p:spTree>
      <p:nvGrpSpPr>
        <p:cNvPr id="1" name="Shape 74"/>
        <p:cNvGrpSpPr/>
        <p:nvPr/>
      </p:nvGrpSpPr>
      <p:grpSpPr>
        <a:xfrm>
          <a:off x="0" y="0"/>
          <a:ext cx="0" cy="0"/>
          <a:chOff x="0" y="0"/>
          <a:chExt cx="0" cy="0"/>
        </a:xfrm>
      </p:grpSpPr>
      <p:sp>
        <p:nvSpPr>
          <p:cNvPr id="75" name="Google Shape;75;p12"/>
          <p:cNvSpPr/>
          <p:nvPr userDrawn="1"/>
        </p:nvSpPr>
        <p:spPr>
          <a:xfrm>
            <a:off x="0" y="0"/>
            <a:ext cx="9144000" cy="5143500"/>
          </a:xfrm>
          <a:prstGeom prst="frame">
            <a:avLst>
              <a:gd name="adj1" fmla="val 14632"/>
            </a:avLst>
          </a:prstGeom>
          <a:solidFill>
            <a:srgbClr val="02102E">
              <a:alpha val="162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2"/>
          <p:cNvSpPr/>
          <p:nvPr/>
        </p:nvSpPr>
        <p:spPr>
          <a:xfrm>
            <a:off x="0" y="0"/>
            <a:ext cx="751500" cy="751500"/>
          </a:xfrm>
          <a:prstGeom prst="rect">
            <a:avLst/>
          </a:prstGeom>
          <a:solidFill>
            <a:srgbClr val="006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2"/>
          <p:cNvSpPr/>
          <p:nvPr/>
        </p:nvSpPr>
        <p:spPr>
          <a:xfrm>
            <a:off x="8392600" y="0"/>
            <a:ext cx="751500"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2"/>
          <p:cNvSpPr txBox="1">
            <a:spLocks noGrp="1"/>
          </p:cNvSpPr>
          <p:nvPr>
            <p:ph type="sldNum" idx="12"/>
          </p:nvPr>
        </p:nvSpPr>
        <p:spPr>
          <a:xfrm>
            <a:off x="8392497" y="4391174"/>
            <a:ext cx="751500" cy="7515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a:t>
            </a:fld>
            <a:endParaRPr/>
          </a:p>
        </p:txBody>
      </p:sp>
      <p:grpSp>
        <p:nvGrpSpPr>
          <p:cNvPr id="79" name="Google Shape;79;p12"/>
          <p:cNvGrpSpPr/>
          <p:nvPr/>
        </p:nvGrpSpPr>
        <p:grpSpPr>
          <a:xfrm>
            <a:off x="759900" y="750444"/>
            <a:ext cx="7957877" cy="3965562"/>
            <a:chOff x="342730" y="751500"/>
            <a:chExt cx="7957877" cy="3965562"/>
          </a:xfrm>
        </p:grpSpPr>
        <p:pic>
          <p:nvPicPr>
            <p:cNvPr id="80" name="Google Shape;80;p12"/>
            <p:cNvPicPr preferRelativeResize="0"/>
            <p:nvPr/>
          </p:nvPicPr>
          <p:blipFill>
            <a:blip r:embed="rId2">
              <a:alphaModFix amt="35000"/>
            </a:blip>
            <a:stretch>
              <a:fillRect/>
            </a:stretch>
          </p:blipFill>
          <p:spPr>
            <a:xfrm>
              <a:off x="7975557" y="4392012"/>
              <a:ext cx="325050" cy="325050"/>
            </a:xfrm>
            <a:prstGeom prst="rect">
              <a:avLst/>
            </a:prstGeom>
            <a:noFill/>
            <a:ln>
              <a:noFill/>
            </a:ln>
          </p:spPr>
        </p:pic>
        <p:pic>
          <p:nvPicPr>
            <p:cNvPr id="81" name="Google Shape;81;p12"/>
            <p:cNvPicPr preferRelativeResize="0"/>
            <p:nvPr/>
          </p:nvPicPr>
          <p:blipFill>
            <a:blip r:embed="rId3">
              <a:alphaModFix amt="35000"/>
            </a:blip>
            <a:stretch>
              <a:fillRect/>
            </a:stretch>
          </p:blipFill>
          <p:spPr>
            <a:xfrm>
              <a:off x="7975558" y="751500"/>
              <a:ext cx="325039" cy="3640500"/>
            </a:xfrm>
            <a:prstGeom prst="rect">
              <a:avLst/>
            </a:prstGeom>
            <a:noFill/>
            <a:ln>
              <a:noFill/>
            </a:ln>
          </p:spPr>
        </p:pic>
        <p:pic>
          <p:nvPicPr>
            <p:cNvPr id="82" name="Google Shape;82;p12"/>
            <p:cNvPicPr preferRelativeResize="0"/>
            <p:nvPr/>
          </p:nvPicPr>
          <p:blipFill>
            <a:blip r:embed="rId3">
              <a:alphaModFix amt="35000"/>
            </a:blip>
            <a:stretch>
              <a:fillRect/>
            </a:stretch>
          </p:blipFill>
          <p:spPr>
            <a:xfrm rot="-5400000" flipH="1">
              <a:off x="3996617" y="738119"/>
              <a:ext cx="325050" cy="7632824"/>
            </a:xfrm>
            <a:prstGeom prst="rect">
              <a:avLst/>
            </a:prstGeom>
            <a:noFill/>
            <a:ln>
              <a:noFill/>
            </a:ln>
          </p:spPr>
        </p:pic>
      </p:gr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essage box LHS">
    <p:spTree>
      <p:nvGrpSpPr>
        <p:cNvPr id="1" name=""/>
        <p:cNvGrpSpPr/>
        <p:nvPr/>
      </p:nvGrpSpPr>
      <p:grpSpPr>
        <a:xfrm>
          <a:off x="0" y="0"/>
          <a:ext cx="0" cy="0"/>
          <a:chOff x="0" y="0"/>
          <a:chExt cx="0" cy="0"/>
        </a:xfrm>
      </p:grpSpPr>
      <p:sp>
        <p:nvSpPr>
          <p:cNvPr id="2" name="Rectangle 1"/>
          <p:cNvSpPr/>
          <p:nvPr userDrawn="1"/>
        </p:nvSpPr>
        <p:spPr>
          <a:xfrm>
            <a:off x="0" y="0"/>
            <a:ext cx="3071800" cy="5143500"/>
          </a:xfrm>
          <a:prstGeom prst="rect">
            <a:avLst/>
          </a:prstGeom>
          <a:solidFill>
            <a:srgbClr val="002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dirty="0"/>
          </a:p>
        </p:txBody>
      </p:sp>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bg1"/>
                </a:solidFill>
                <a:latin typeface="+mn-lt"/>
              </a:defRPr>
            </a:lvl1pPr>
          </a:lstStyle>
          <a:p>
            <a:pPr>
              <a:defRPr/>
            </a:pPr>
            <a:fld id="{B534F15D-BC28-4469-A087-2CE4BCDE5F07}" type="slidenum">
              <a:rPr lang="en-GB" smtClean="0"/>
              <a:pPr>
                <a:defRPr/>
              </a:pPr>
              <a:t>‹N°›</a:t>
            </a:fld>
            <a:endParaRPr lang="en-GB" dirty="0"/>
          </a:p>
        </p:txBody>
      </p:sp>
      <p:sp>
        <p:nvSpPr>
          <p:cNvPr id="8" name="Text Placeholder 18"/>
          <p:cNvSpPr>
            <a:spLocks noGrp="1"/>
          </p:cNvSpPr>
          <p:nvPr>
            <p:ph type="body" sz="quarter" idx="16" hasCustomPrompt="1"/>
          </p:nvPr>
        </p:nvSpPr>
        <p:spPr>
          <a:xfrm>
            <a:off x="3235487" y="4673700"/>
            <a:ext cx="5559750" cy="116100"/>
          </a:xfrm>
          <a:prstGeom prst="rect">
            <a:avLst/>
          </a:prstGeom>
          <a:noFill/>
        </p:spPr>
        <p:txBody>
          <a:bodyPr lIns="0" rIns="0" bIns="0" anchor="b" anchorCtr="0"/>
          <a:lstStyle>
            <a:lvl1pPr marL="0" indent="0">
              <a:spcBef>
                <a:spcPts val="0"/>
              </a:spcBef>
              <a:spcAft>
                <a:spcPts val="0"/>
              </a:spcAft>
              <a:buNone/>
              <a:defRPr sz="675" b="0">
                <a:solidFill>
                  <a:schemeClr val="tx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13" name="Title 7"/>
          <p:cNvSpPr>
            <a:spLocks noGrp="1"/>
          </p:cNvSpPr>
          <p:nvPr>
            <p:ph type="title" hasCustomPrompt="1"/>
          </p:nvPr>
        </p:nvSpPr>
        <p:spPr>
          <a:xfrm>
            <a:off x="3235488" y="272700"/>
            <a:ext cx="5560221"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4" name="Text Placeholder 3"/>
          <p:cNvSpPr>
            <a:spLocks noGrp="1"/>
          </p:cNvSpPr>
          <p:nvPr>
            <p:ph type="body" sz="quarter" idx="17" hasCustomPrompt="1"/>
          </p:nvPr>
        </p:nvSpPr>
        <p:spPr>
          <a:xfrm>
            <a:off x="350909" y="1088100"/>
            <a:ext cx="2369983" cy="739800"/>
          </a:xfrm>
          <a:prstGeom prst="rect">
            <a:avLst/>
          </a:prstGeom>
        </p:spPr>
        <p:txBody>
          <a:bodyPr anchor="b" anchorCtr="0">
            <a:normAutofit/>
          </a:bodyPr>
          <a:lstStyle>
            <a:lvl1pPr marL="0" indent="0" algn="ctr">
              <a:buNone/>
              <a:defRPr sz="2399" b="1">
                <a:solidFill>
                  <a:schemeClr val="bg1"/>
                </a:solidFill>
                <a:latin typeface="+mj-lt"/>
              </a:defRPr>
            </a:lvl1pPr>
          </a:lstStyle>
          <a:p>
            <a:pPr lvl="0"/>
            <a:r>
              <a:rPr lang="en-US" dirty="0"/>
              <a:t>Message</a:t>
            </a:r>
          </a:p>
        </p:txBody>
      </p:sp>
      <p:sp>
        <p:nvSpPr>
          <p:cNvPr id="16" name="Text Placeholder 15"/>
          <p:cNvSpPr>
            <a:spLocks noGrp="1"/>
          </p:cNvSpPr>
          <p:nvPr>
            <p:ph type="body" sz="quarter" idx="19" hasCustomPrompt="1"/>
          </p:nvPr>
        </p:nvSpPr>
        <p:spPr>
          <a:xfrm>
            <a:off x="350909" y="2102644"/>
            <a:ext cx="2369983" cy="1955456"/>
          </a:xfrm>
          <a:prstGeom prst="rect">
            <a:avLst/>
          </a:prstGeom>
        </p:spPr>
        <p:txBody>
          <a:bodyPr>
            <a:normAutofit/>
          </a:bodyPr>
          <a:lstStyle>
            <a:lvl1pPr marL="0" indent="0" algn="ctr">
              <a:buNone/>
              <a:defRPr sz="1200" b="0">
                <a:solidFill>
                  <a:schemeClr val="bg1"/>
                </a:solidFill>
              </a:defRPr>
            </a:lvl1pPr>
            <a:lvl2pPr algn="ctr">
              <a:defRPr sz="1050" b="1">
                <a:solidFill>
                  <a:schemeClr val="bg1"/>
                </a:solidFill>
              </a:defRPr>
            </a:lvl2pPr>
            <a:lvl3pPr algn="ctr">
              <a:defRPr sz="1050" b="1">
                <a:solidFill>
                  <a:schemeClr val="bg1"/>
                </a:solidFill>
              </a:defRPr>
            </a:lvl3pPr>
            <a:lvl4pPr algn="ctr">
              <a:defRPr sz="1050" b="1">
                <a:solidFill>
                  <a:schemeClr val="bg1"/>
                </a:solidFill>
              </a:defRPr>
            </a:lvl4pPr>
            <a:lvl5pPr algn="ctr">
              <a:defRPr sz="1050" b="1">
                <a:solidFill>
                  <a:schemeClr val="bg1"/>
                </a:solidFill>
              </a:defRPr>
            </a:lvl5pPr>
          </a:lstStyle>
          <a:p>
            <a:pPr lvl="0"/>
            <a:r>
              <a:rPr lang="en-US" dirty="0"/>
              <a:t>More message</a:t>
            </a:r>
            <a:endParaRPr lang="en-GB" dirty="0"/>
          </a:p>
        </p:txBody>
      </p:sp>
      <p:cxnSp>
        <p:nvCxnSpPr>
          <p:cNvPr id="20" name="Straight Connector 19"/>
          <p:cNvCxnSpPr/>
          <p:nvPr/>
        </p:nvCxnSpPr>
        <p:spPr>
          <a:xfrm>
            <a:off x="870361" y="921887"/>
            <a:ext cx="1329906" cy="0"/>
          </a:xfrm>
          <a:prstGeom prst="line">
            <a:avLst/>
          </a:prstGeom>
          <a:ln w="28575">
            <a:solidFill>
              <a:srgbClr val="0074B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70361" y="4221616"/>
            <a:ext cx="1330753" cy="0"/>
          </a:xfrm>
          <a:prstGeom prst="line">
            <a:avLst/>
          </a:prstGeom>
          <a:ln w="28575">
            <a:solidFill>
              <a:srgbClr val="0074B7"/>
            </a:solidFill>
          </a:ln>
        </p:spPr>
        <p:style>
          <a:lnRef idx="1">
            <a:schemeClr val="accent1"/>
          </a:lnRef>
          <a:fillRef idx="0">
            <a:schemeClr val="accent1"/>
          </a:fillRef>
          <a:effectRef idx="0">
            <a:schemeClr val="accent1"/>
          </a:effectRef>
          <a:fontRef idx="minor">
            <a:schemeClr val="tx1"/>
          </a:fontRef>
        </p:style>
      </p:cxnSp>
      <p:sp>
        <p:nvSpPr>
          <p:cNvPr id="15" name="Content Placeholder 4"/>
          <p:cNvSpPr>
            <a:spLocks noGrp="1"/>
          </p:cNvSpPr>
          <p:nvPr userDrawn="1">
            <p:ph sz="quarter" idx="18"/>
          </p:nvPr>
        </p:nvSpPr>
        <p:spPr>
          <a:xfrm>
            <a:off x="3234086" y="1331100"/>
            <a:ext cx="5557524"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5596844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box LHS">
    <p:spTree>
      <p:nvGrpSpPr>
        <p:cNvPr id="1" name=""/>
        <p:cNvGrpSpPr/>
        <p:nvPr/>
      </p:nvGrpSpPr>
      <p:grpSpPr>
        <a:xfrm>
          <a:off x="0" y="0"/>
          <a:ext cx="0" cy="0"/>
          <a:chOff x="0" y="0"/>
          <a:chExt cx="0" cy="0"/>
        </a:xfrm>
      </p:grpSpPr>
      <p:sp>
        <p:nvSpPr>
          <p:cNvPr id="8" name="Text Placeholder 18"/>
          <p:cNvSpPr>
            <a:spLocks noGrp="1"/>
          </p:cNvSpPr>
          <p:nvPr>
            <p:ph type="body" sz="quarter" idx="16" hasCustomPrompt="1"/>
          </p:nvPr>
        </p:nvSpPr>
        <p:spPr>
          <a:xfrm>
            <a:off x="3235487" y="4673700"/>
            <a:ext cx="5559750" cy="116100"/>
          </a:xfrm>
          <a:prstGeom prst="rect">
            <a:avLst/>
          </a:prstGeom>
          <a:noFill/>
        </p:spPr>
        <p:txBody>
          <a:bodyPr lIns="0" rIns="0" bIns="0" anchor="b" anchorCtr="0"/>
          <a:lstStyle>
            <a:lvl1pPr marL="0" indent="0">
              <a:spcBef>
                <a:spcPts val="0"/>
              </a:spcBef>
              <a:spcAft>
                <a:spcPts val="0"/>
              </a:spcAft>
              <a:buNone/>
              <a:defRPr sz="675" b="0">
                <a:solidFill>
                  <a:schemeClr val="tx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13" name="Title 7"/>
          <p:cNvSpPr>
            <a:spLocks noGrp="1"/>
          </p:cNvSpPr>
          <p:nvPr>
            <p:ph type="title" hasCustomPrompt="1"/>
          </p:nvPr>
        </p:nvSpPr>
        <p:spPr>
          <a:xfrm>
            <a:off x="3235488" y="272700"/>
            <a:ext cx="5560221"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15" name="Content Placeholder 4"/>
          <p:cNvSpPr>
            <a:spLocks noGrp="1"/>
          </p:cNvSpPr>
          <p:nvPr userDrawn="1">
            <p:ph sz="quarter" idx="18"/>
          </p:nvPr>
        </p:nvSpPr>
        <p:spPr>
          <a:xfrm>
            <a:off x="3234086" y="1331100"/>
            <a:ext cx="5557524"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Picture Placeholder 5"/>
          <p:cNvSpPr>
            <a:spLocks noGrp="1"/>
          </p:cNvSpPr>
          <p:nvPr>
            <p:ph type="pic" sz="quarter" idx="11" hasCustomPrompt="1"/>
          </p:nvPr>
        </p:nvSpPr>
        <p:spPr>
          <a:xfrm>
            <a:off x="0" y="0"/>
            <a:ext cx="3071800" cy="5143500"/>
          </a:xfrm>
          <a:prstGeom prst="rect">
            <a:avLst/>
          </a:prstGeom>
        </p:spPr>
        <p:txBody>
          <a:bodyPr/>
          <a:lstStyle>
            <a:lvl1pPr marL="0" indent="0">
              <a:buNone/>
              <a:defRPr baseline="0"/>
            </a:lvl1pPr>
          </a:lstStyle>
          <a:p>
            <a:r>
              <a:rPr lang="en-GB" dirty="0"/>
              <a:t>Click to add image</a:t>
            </a:r>
          </a:p>
        </p:txBody>
      </p:sp>
      <p:sp>
        <p:nvSpPr>
          <p:cNvPr id="7" name="Text Placeholder 11"/>
          <p:cNvSpPr>
            <a:spLocks noGrp="1"/>
          </p:cNvSpPr>
          <p:nvPr>
            <p:ph type="body" sz="quarter" idx="13" hasCustomPrompt="1"/>
          </p:nvPr>
        </p:nvSpPr>
        <p:spPr>
          <a:xfrm>
            <a:off x="3231061" y="677700"/>
            <a:ext cx="5560550"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Tree>
    <p:extLst>
      <p:ext uri="{BB962C8B-B14F-4D97-AF65-F5344CB8AC3E}">
        <p14:creationId xmlns:p14="http://schemas.microsoft.com/office/powerpoint/2010/main" val="211440084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8" name="Text Placeholder 18"/>
          <p:cNvSpPr>
            <a:spLocks noGrp="1"/>
          </p:cNvSpPr>
          <p:nvPr>
            <p:ph type="body" sz="quarter" idx="16" hasCustomPrompt="1"/>
          </p:nvPr>
        </p:nvSpPr>
        <p:spPr>
          <a:xfrm>
            <a:off x="4580912" y="4673700"/>
            <a:ext cx="4214326" cy="116100"/>
          </a:xfrm>
          <a:prstGeom prst="rect">
            <a:avLst/>
          </a:prstGeom>
          <a:noFill/>
        </p:spPr>
        <p:txBody>
          <a:bodyPr lIns="0" rIns="0" bIns="0" anchor="b" anchorCtr="0"/>
          <a:lstStyle>
            <a:lvl1pPr marL="0" indent="0">
              <a:spcBef>
                <a:spcPts val="0"/>
              </a:spcBef>
              <a:spcAft>
                <a:spcPts val="0"/>
              </a:spcAft>
              <a:buNone/>
              <a:defRPr sz="675" b="0">
                <a:solidFill>
                  <a:schemeClr val="tx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13" name="Title 7"/>
          <p:cNvSpPr>
            <a:spLocks noGrp="1"/>
          </p:cNvSpPr>
          <p:nvPr>
            <p:ph type="title" hasCustomPrompt="1"/>
          </p:nvPr>
        </p:nvSpPr>
        <p:spPr>
          <a:xfrm>
            <a:off x="4581026" y="272700"/>
            <a:ext cx="4214683"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15" name="Content Placeholder 4"/>
          <p:cNvSpPr>
            <a:spLocks noGrp="1"/>
          </p:cNvSpPr>
          <p:nvPr userDrawn="1">
            <p:ph sz="quarter" idx="18"/>
          </p:nvPr>
        </p:nvSpPr>
        <p:spPr>
          <a:xfrm>
            <a:off x="4578972" y="1331100"/>
            <a:ext cx="4212638" cy="29229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0" hasCustomPrompt="1"/>
          </p:nvPr>
        </p:nvSpPr>
        <p:spPr>
          <a:xfrm>
            <a:off x="350909" y="272700"/>
            <a:ext cx="4033296" cy="4517793"/>
          </a:xfrm>
          <a:prstGeom prst="rect">
            <a:avLst/>
          </a:prstGeom>
        </p:spPr>
        <p:txBody>
          <a:bodyPr/>
          <a:lstStyle>
            <a:lvl1pPr marL="0" indent="0">
              <a:buNone/>
              <a:defRPr baseline="0"/>
            </a:lvl1pPr>
          </a:lstStyle>
          <a:p>
            <a:r>
              <a:rPr lang="en-GB" dirty="0"/>
              <a:t>Click to add image</a:t>
            </a:r>
          </a:p>
        </p:txBody>
      </p:sp>
      <p:sp>
        <p:nvSpPr>
          <p:cNvPr id="7"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fontAlgn="base">
              <a:spcBef>
                <a:spcPct val="0"/>
              </a:spcBef>
              <a:spcAft>
                <a:spcPct val="0"/>
              </a:spcAft>
              <a:buClrTx/>
              <a:defRPr/>
            </a:pPr>
            <a:fld id="{B534F15D-BC28-4469-A087-2CE4BCDE5F07}" type="slidenum">
              <a:rPr lang="fr-BE" kern="1200" smtClean="0">
                <a:solidFill>
                  <a:srgbClr val="000000"/>
                </a:solidFill>
                <a:ea typeface="+mn-ea"/>
                <a:cs typeface="+mn-cs"/>
              </a:rPr>
              <a:pPr fontAlgn="base">
                <a:spcBef>
                  <a:spcPct val="0"/>
                </a:spcBef>
                <a:spcAft>
                  <a:spcPct val="0"/>
                </a:spcAft>
                <a:buClrTx/>
                <a:defRPr/>
              </a:pPr>
              <a:t>‹N°›</a:t>
            </a:fld>
            <a:endParaRPr lang="fr-BE" kern="1200" dirty="0">
              <a:solidFill>
                <a:srgbClr val="000000"/>
              </a:solidFill>
              <a:ea typeface="+mn-ea"/>
              <a:cs typeface="+mn-cs"/>
            </a:endParaRPr>
          </a:p>
        </p:txBody>
      </p:sp>
      <p:sp>
        <p:nvSpPr>
          <p:cNvPr id="10" name="Text Placeholder 11"/>
          <p:cNvSpPr>
            <a:spLocks noGrp="1"/>
          </p:cNvSpPr>
          <p:nvPr>
            <p:ph type="body" sz="quarter" idx="13" hasCustomPrompt="1"/>
          </p:nvPr>
        </p:nvSpPr>
        <p:spPr>
          <a:xfrm>
            <a:off x="4578972" y="677700"/>
            <a:ext cx="4212638"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Tree>
    <p:extLst>
      <p:ext uri="{BB962C8B-B14F-4D97-AF65-F5344CB8AC3E}">
        <p14:creationId xmlns:p14="http://schemas.microsoft.com/office/powerpoint/2010/main" val="293012385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Icon Story">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19" name="Text Placeholder 18"/>
          <p:cNvSpPr>
            <a:spLocks noGrp="1"/>
          </p:cNvSpPr>
          <p:nvPr>
            <p:ph type="body" sz="quarter" idx="22" hasCustomPrompt="1"/>
          </p:nvPr>
        </p:nvSpPr>
        <p:spPr>
          <a:xfrm>
            <a:off x="350909" y="4674394"/>
            <a:ext cx="8440702" cy="116100"/>
          </a:xfrm>
          <a:prstGeom prst="rect">
            <a:avLst/>
          </a:prstGeom>
          <a:noFill/>
        </p:spPr>
        <p:txBody>
          <a:bodyPr lIns="0" rIns="0" bIns="0" anchor="b" anchorCtr="0"/>
          <a:lstStyle>
            <a:lvl1pPr marL="0" indent="0">
              <a:spcBef>
                <a:spcPts val="0"/>
              </a:spcBef>
              <a:spcAft>
                <a:spcPts val="0"/>
              </a:spcAft>
              <a:buNone/>
              <a:defRPr sz="675" b="0">
                <a:solidFill>
                  <a:schemeClr val="dk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20" name="Title 7"/>
          <p:cNvSpPr>
            <a:spLocks noGrp="1"/>
          </p:cNvSpPr>
          <p:nvPr>
            <p:ph type="title" hasCustomPrompt="1"/>
          </p:nvPr>
        </p:nvSpPr>
        <p:spPr>
          <a:xfrm>
            <a:off x="350909" y="272700"/>
            <a:ext cx="8440702" cy="351000"/>
          </a:xfrm>
        </p:spPr>
        <p:txBody>
          <a:bodyPr/>
          <a:lstStyle>
            <a:lvl1pPr algn="ctr">
              <a:defRPr sz="2399">
                <a:solidFill>
                  <a:schemeClr val="accent1"/>
                </a:solidFill>
                <a:latin typeface="+mj-lt"/>
                <a:cs typeface="Schroders Circular TT" panose="020B0804020101010102" pitchFamily="34" charset="0"/>
              </a:defRPr>
            </a:lvl1pPr>
          </a:lstStyle>
          <a:p>
            <a:r>
              <a:rPr lang="en-GB" dirty="0"/>
              <a:t>Title</a:t>
            </a:r>
          </a:p>
        </p:txBody>
      </p:sp>
      <p:sp>
        <p:nvSpPr>
          <p:cNvPr id="21" name="Text Placeholder 6"/>
          <p:cNvSpPr>
            <a:spLocks noGrp="1"/>
          </p:cNvSpPr>
          <p:nvPr>
            <p:ph type="body" sz="quarter" idx="12" hasCustomPrompt="1"/>
          </p:nvPr>
        </p:nvSpPr>
        <p:spPr>
          <a:xfrm>
            <a:off x="350909" y="744375"/>
            <a:ext cx="8440702" cy="35100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a:noAutofit/>
          </a:bodyPr>
          <a:lstStyle>
            <a:lvl1pPr marL="0" indent="0" algn="ctr">
              <a:buNone/>
              <a:defRPr lang="en-GB" sz="1725" dirty="0">
                <a:solidFill>
                  <a:schemeClr val="accent1"/>
                </a:solidFill>
                <a:latin typeface="+mj-lt"/>
                <a:cs typeface="Schroders Circular TT" panose="020B0804020101010102" pitchFamily="34" charset="0"/>
              </a:defRPr>
            </a:lvl1pPr>
          </a:lstStyle>
          <a:p>
            <a:pPr lvl="0"/>
            <a:r>
              <a:rPr lang="en-US" dirty="0"/>
              <a:t>Subtitle</a:t>
            </a:r>
          </a:p>
        </p:txBody>
      </p:sp>
      <p:cxnSp>
        <p:nvCxnSpPr>
          <p:cNvPr id="10" name="Straight Connector 9"/>
          <p:cNvCxnSpPr/>
          <p:nvPr userDrawn="1"/>
        </p:nvCxnSpPr>
        <p:spPr>
          <a:xfrm>
            <a:off x="3509634" y="684038"/>
            <a:ext cx="2123251" cy="0"/>
          </a:xfrm>
          <a:prstGeom prst="line">
            <a:avLst/>
          </a:prstGeom>
          <a:noFill/>
          <a:ln w="28575">
            <a:solidFill>
              <a:srgbClr val="002A5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 name="Picture Placeholder 27"/>
          <p:cNvSpPr>
            <a:spLocks noGrp="1"/>
          </p:cNvSpPr>
          <p:nvPr>
            <p:ph type="pic" sz="quarter" idx="25" hasCustomPrompt="1"/>
          </p:nvPr>
        </p:nvSpPr>
        <p:spPr>
          <a:xfrm>
            <a:off x="1052916"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16" name="Picture Placeholder 27"/>
          <p:cNvSpPr>
            <a:spLocks noGrp="1"/>
          </p:cNvSpPr>
          <p:nvPr>
            <p:ph type="pic" sz="quarter" idx="27" hasCustomPrompt="1"/>
          </p:nvPr>
        </p:nvSpPr>
        <p:spPr>
          <a:xfrm>
            <a:off x="3897175"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25" name="Picture Placeholder 27"/>
          <p:cNvSpPr>
            <a:spLocks noGrp="1"/>
          </p:cNvSpPr>
          <p:nvPr>
            <p:ph type="pic" sz="quarter" idx="29" hasCustomPrompt="1"/>
          </p:nvPr>
        </p:nvSpPr>
        <p:spPr>
          <a:xfrm>
            <a:off x="6741433"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7" name="Text Placeholder 6"/>
          <p:cNvSpPr>
            <a:spLocks noGrp="1"/>
          </p:cNvSpPr>
          <p:nvPr>
            <p:ph type="body" sz="quarter" idx="30" hasCustomPrompt="1"/>
          </p:nvPr>
        </p:nvSpPr>
        <p:spPr>
          <a:xfrm>
            <a:off x="351144" y="4164911"/>
            <a:ext cx="8441713" cy="425053"/>
          </a:xfrm>
        </p:spPr>
        <p:txBody>
          <a:bodyPr anchor="ctr" anchorCtr="0"/>
          <a:lstStyle>
            <a:lvl1pPr marL="0" indent="0" algn="ctr">
              <a:buNone/>
              <a:defRPr sz="1050"/>
            </a:lvl1pPr>
          </a:lstStyle>
          <a:p>
            <a:pPr lvl="0"/>
            <a:r>
              <a:rPr lang="en-US" dirty="0"/>
              <a:t>Text</a:t>
            </a:r>
            <a:endParaRPr lang="en-GB" dirty="0"/>
          </a:p>
        </p:txBody>
      </p:sp>
      <p:sp>
        <p:nvSpPr>
          <p:cNvPr id="28" name="Text Placeholder 27"/>
          <p:cNvSpPr>
            <a:spLocks noGrp="1"/>
          </p:cNvSpPr>
          <p:nvPr>
            <p:ph type="body" sz="quarter" idx="31" hasCustomPrompt="1"/>
          </p:nvPr>
        </p:nvSpPr>
        <p:spPr>
          <a:xfrm>
            <a:off x="515406"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1"/>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
        <p:nvSpPr>
          <p:cNvPr id="29" name="Text Placeholder 27"/>
          <p:cNvSpPr>
            <a:spLocks noGrp="1"/>
          </p:cNvSpPr>
          <p:nvPr>
            <p:ph type="body" sz="quarter" idx="32" hasCustomPrompt="1"/>
          </p:nvPr>
        </p:nvSpPr>
        <p:spPr>
          <a:xfrm>
            <a:off x="3359665"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2"/>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
        <p:nvSpPr>
          <p:cNvPr id="30" name="Text Placeholder 27"/>
          <p:cNvSpPr>
            <a:spLocks noGrp="1"/>
          </p:cNvSpPr>
          <p:nvPr>
            <p:ph type="body" sz="quarter" idx="33" hasCustomPrompt="1"/>
          </p:nvPr>
        </p:nvSpPr>
        <p:spPr>
          <a:xfrm>
            <a:off x="6203923"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3"/>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Tree>
    <p:extLst>
      <p:ext uri="{BB962C8B-B14F-4D97-AF65-F5344CB8AC3E}">
        <p14:creationId xmlns:p14="http://schemas.microsoft.com/office/powerpoint/2010/main" val="249232446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3 Icon Story">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19" name="Text Placeholder 18"/>
          <p:cNvSpPr>
            <a:spLocks noGrp="1"/>
          </p:cNvSpPr>
          <p:nvPr>
            <p:ph type="body" sz="quarter" idx="22" hasCustomPrompt="1"/>
          </p:nvPr>
        </p:nvSpPr>
        <p:spPr>
          <a:xfrm>
            <a:off x="350909" y="4674394"/>
            <a:ext cx="8440702" cy="116100"/>
          </a:xfrm>
          <a:prstGeom prst="rect">
            <a:avLst/>
          </a:prstGeom>
          <a:noFill/>
        </p:spPr>
        <p:txBody>
          <a:bodyPr lIns="0" rIns="0" bIns="0" anchor="b" anchorCtr="0"/>
          <a:lstStyle>
            <a:lvl1pPr marL="0" indent="0">
              <a:spcBef>
                <a:spcPts val="0"/>
              </a:spcBef>
              <a:spcAft>
                <a:spcPts val="0"/>
              </a:spcAft>
              <a:buNone/>
              <a:defRPr sz="675" b="0">
                <a:solidFill>
                  <a:schemeClr val="dk1"/>
                </a:solidFill>
                <a:latin typeface="+mn-lt"/>
              </a:defRPr>
            </a:lvl1pPr>
            <a:lvl2pPr marL="280530" indent="0">
              <a:buNone/>
              <a:defRPr/>
            </a:lvl2pPr>
            <a:lvl3pPr marL="753066" indent="0">
              <a:buNone/>
              <a:defRPr/>
            </a:lvl3pPr>
            <a:lvl4pPr marL="1128352" indent="0">
              <a:buNone/>
              <a:defRPr/>
            </a:lvl4pPr>
            <a:lvl5pPr marL="1504886" indent="0">
              <a:buNone/>
              <a:defRPr/>
            </a:lvl5pPr>
          </a:lstStyle>
          <a:p>
            <a:r>
              <a:rPr lang="en-GB" dirty="0"/>
              <a:t>Source:</a:t>
            </a:r>
          </a:p>
        </p:txBody>
      </p:sp>
      <p:sp>
        <p:nvSpPr>
          <p:cNvPr id="14" name="Picture Placeholder 27"/>
          <p:cNvSpPr>
            <a:spLocks noGrp="1"/>
          </p:cNvSpPr>
          <p:nvPr>
            <p:ph type="pic" sz="quarter" idx="25" hasCustomPrompt="1"/>
          </p:nvPr>
        </p:nvSpPr>
        <p:spPr>
          <a:xfrm>
            <a:off x="1052916"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16" name="Picture Placeholder 27"/>
          <p:cNvSpPr>
            <a:spLocks noGrp="1"/>
          </p:cNvSpPr>
          <p:nvPr>
            <p:ph type="pic" sz="quarter" idx="27" hasCustomPrompt="1"/>
          </p:nvPr>
        </p:nvSpPr>
        <p:spPr>
          <a:xfrm>
            <a:off x="3897175"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25" name="Picture Placeholder 27"/>
          <p:cNvSpPr>
            <a:spLocks noGrp="1"/>
          </p:cNvSpPr>
          <p:nvPr>
            <p:ph type="pic" sz="quarter" idx="29" hasCustomPrompt="1"/>
          </p:nvPr>
        </p:nvSpPr>
        <p:spPr>
          <a:xfrm>
            <a:off x="6741433" y="1330414"/>
            <a:ext cx="1349649" cy="1350000"/>
          </a:xfrm>
          <a:prstGeom prst="ellipse">
            <a:avLst/>
          </a:prstGeom>
          <a:ln>
            <a:noFill/>
          </a:ln>
        </p:spPr>
        <p:txBody>
          <a:bodyPr anchor="ctr" anchorCtr="0"/>
          <a:lstStyle>
            <a:lvl1pPr marL="0" indent="0" algn="ctr">
              <a:buNone/>
              <a:defRPr sz="525">
                <a:solidFill>
                  <a:schemeClr val="accent1"/>
                </a:solidFill>
              </a:defRPr>
            </a:lvl1pPr>
          </a:lstStyle>
          <a:p>
            <a:r>
              <a:rPr lang="en-GB" dirty="0"/>
              <a:t>Add Info</a:t>
            </a:r>
            <a:br>
              <a:rPr lang="en-GB" dirty="0"/>
            </a:br>
            <a:r>
              <a:rPr lang="en-GB" dirty="0"/>
              <a:t>Graphic</a:t>
            </a:r>
          </a:p>
        </p:txBody>
      </p:sp>
      <p:sp>
        <p:nvSpPr>
          <p:cNvPr id="7" name="Text Placeholder 6"/>
          <p:cNvSpPr>
            <a:spLocks noGrp="1"/>
          </p:cNvSpPr>
          <p:nvPr>
            <p:ph type="body" sz="quarter" idx="30" hasCustomPrompt="1"/>
          </p:nvPr>
        </p:nvSpPr>
        <p:spPr>
          <a:xfrm>
            <a:off x="351144" y="4164911"/>
            <a:ext cx="8441713" cy="425053"/>
          </a:xfrm>
        </p:spPr>
        <p:txBody>
          <a:bodyPr anchor="ctr" anchorCtr="0"/>
          <a:lstStyle>
            <a:lvl1pPr marL="0" indent="0" algn="ctr">
              <a:buNone/>
              <a:defRPr sz="1050"/>
            </a:lvl1pPr>
          </a:lstStyle>
          <a:p>
            <a:pPr lvl="0"/>
            <a:r>
              <a:rPr lang="en-US" dirty="0"/>
              <a:t>Text</a:t>
            </a:r>
            <a:endParaRPr lang="en-GB" dirty="0"/>
          </a:p>
        </p:txBody>
      </p:sp>
      <p:sp>
        <p:nvSpPr>
          <p:cNvPr id="28" name="Text Placeholder 27"/>
          <p:cNvSpPr>
            <a:spLocks noGrp="1"/>
          </p:cNvSpPr>
          <p:nvPr>
            <p:ph type="body" sz="quarter" idx="31" hasCustomPrompt="1"/>
          </p:nvPr>
        </p:nvSpPr>
        <p:spPr>
          <a:xfrm>
            <a:off x="515406"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1"/>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
        <p:nvSpPr>
          <p:cNvPr id="29" name="Text Placeholder 27"/>
          <p:cNvSpPr>
            <a:spLocks noGrp="1"/>
          </p:cNvSpPr>
          <p:nvPr>
            <p:ph type="body" sz="quarter" idx="32" hasCustomPrompt="1"/>
          </p:nvPr>
        </p:nvSpPr>
        <p:spPr>
          <a:xfrm>
            <a:off x="3359665"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2"/>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
        <p:nvSpPr>
          <p:cNvPr id="30" name="Text Placeholder 27"/>
          <p:cNvSpPr>
            <a:spLocks noGrp="1"/>
          </p:cNvSpPr>
          <p:nvPr>
            <p:ph type="body" sz="quarter" idx="33" hasCustomPrompt="1"/>
          </p:nvPr>
        </p:nvSpPr>
        <p:spPr>
          <a:xfrm>
            <a:off x="6203923" y="2880665"/>
            <a:ext cx="2423969" cy="1039500"/>
          </a:xfrm>
        </p:spPr>
        <p:txBody>
          <a:bodyPr/>
          <a:lstStyle>
            <a:lvl1pPr marL="0" marR="0" indent="0" algn="ctr" defTabSz="751819" rtl="0" eaLnBrk="1" fontAlgn="base" latinLnBrk="0" hangingPunct="1">
              <a:lnSpc>
                <a:spcPct val="100000"/>
              </a:lnSpc>
              <a:spcBef>
                <a:spcPts val="150"/>
              </a:spcBef>
              <a:spcAft>
                <a:spcPts val="900"/>
              </a:spcAft>
              <a:buClr>
                <a:srgbClr val="000000"/>
              </a:buClr>
              <a:buSzPct val="100000"/>
              <a:buFont typeface="Noto Sans" panose="020B0502040504020204" pitchFamily="34" charset="0"/>
              <a:buNone/>
              <a:tabLst/>
              <a:defRPr lang="en-US" sz="1500" b="1" kern="1200" dirty="0" smtClean="0">
                <a:solidFill>
                  <a:schemeClr val="accent3"/>
                </a:solidFill>
                <a:latin typeface="+mn-lt"/>
                <a:ea typeface="+mn-ea"/>
                <a:cs typeface="+mn-cs"/>
              </a:defRPr>
            </a:lvl1pPr>
            <a:lvl2pPr>
              <a:defRPr lang="en-GB" sz="1050" kern="1200" dirty="0">
                <a:solidFill>
                  <a:schemeClr val="dk1"/>
                </a:solidFill>
                <a:latin typeface="+mn-lt"/>
                <a:ea typeface="+mn-ea"/>
                <a:cs typeface="+mn-cs"/>
              </a:defRPr>
            </a:lvl2pPr>
          </a:lstStyle>
          <a:p>
            <a:r>
              <a:rPr lang="en-US" dirty="0"/>
              <a:t>Text</a:t>
            </a:r>
          </a:p>
          <a:p>
            <a:pPr marL="2381" lvl="1" indent="0" algn="l" defTabSz="751819" rtl="0" eaLnBrk="1" fontAlgn="base" hangingPunct="1">
              <a:spcBef>
                <a:spcPts val="150"/>
              </a:spcBef>
              <a:spcAft>
                <a:spcPts val="150"/>
              </a:spcAft>
              <a:buClr>
                <a:srgbClr val="000000"/>
              </a:buClr>
              <a:buSzPct val="100000"/>
              <a:buFont typeface="Noto Sans" panose="020B0502040504020204" pitchFamily="34" charset="0"/>
              <a:buNone/>
            </a:pPr>
            <a:r>
              <a:rPr lang="en-US" dirty="0"/>
              <a:t>Text</a:t>
            </a:r>
          </a:p>
        </p:txBody>
      </p:sp>
      <p:sp>
        <p:nvSpPr>
          <p:cNvPr id="18" name="Title 1"/>
          <p:cNvSpPr>
            <a:spLocks noGrp="1"/>
          </p:cNvSpPr>
          <p:nvPr>
            <p:ph type="title" hasCustomPrompt="1"/>
          </p:nvPr>
        </p:nvSpPr>
        <p:spPr>
          <a:xfrm>
            <a:off x="350909" y="272700"/>
            <a:ext cx="8440702" cy="351000"/>
          </a:xfrm>
        </p:spPr>
        <p:txBody>
          <a:bodyPr/>
          <a:lstStyle/>
          <a:p>
            <a:r>
              <a:rPr lang="en-US" dirty="0"/>
              <a:t>Title</a:t>
            </a:r>
            <a:endParaRPr lang="en-GB" dirty="0"/>
          </a:p>
        </p:txBody>
      </p:sp>
      <p:sp>
        <p:nvSpPr>
          <p:cNvPr id="2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Subtitle</a:t>
            </a:r>
            <a:endParaRPr lang="en-GB" dirty="0"/>
          </a:p>
        </p:txBody>
      </p:sp>
    </p:spTree>
    <p:extLst>
      <p:ext uri="{BB962C8B-B14F-4D97-AF65-F5344CB8AC3E}">
        <p14:creationId xmlns:p14="http://schemas.microsoft.com/office/powerpoint/2010/main" val="321807915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iography - single">
    <p:spTree>
      <p:nvGrpSpPr>
        <p:cNvPr id="1" name=""/>
        <p:cNvGrpSpPr/>
        <p:nvPr/>
      </p:nvGrpSpPr>
      <p:grpSpPr>
        <a:xfrm>
          <a:off x="0" y="0"/>
          <a:ext cx="0" cy="0"/>
          <a:chOff x="0" y="0"/>
          <a:chExt cx="0" cy="0"/>
        </a:xfrm>
      </p:grpSpPr>
      <p:sp>
        <p:nvSpPr>
          <p:cNvPr id="16" name="Text Placeholder 2"/>
          <p:cNvSpPr>
            <a:spLocks noGrp="1"/>
          </p:cNvSpPr>
          <p:nvPr>
            <p:ph type="body" sz="quarter" idx="29"/>
          </p:nvPr>
        </p:nvSpPr>
        <p:spPr>
          <a:xfrm>
            <a:off x="3517185" y="2220779"/>
            <a:ext cx="5231300" cy="482926"/>
          </a:xfrm>
          <a:prstGeom prst="rect">
            <a:avLst/>
          </a:prstGeom>
        </p:spPr>
        <p:txBody>
          <a:bodyPr lIns="0" tIns="75417">
            <a:noAutofit/>
          </a:bodyPr>
          <a:lstStyle>
            <a:lvl1pPr marL="0" indent="0">
              <a:spcBef>
                <a:spcPts val="0"/>
              </a:spcBef>
              <a:spcAft>
                <a:spcPts val="235"/>
              </a:spcAft>
              <a:buNone/>
              <a:defRPr sz="1200" b="1">
                <a:solidFill>
                  <a:srgbClr val="002A5E"/>
                </a:solidFill>
                <a:latin typeface="+mn-lt"/>
              </a:defRPr>
            </a:lvl1pPr>
            <a:lvl2pPr marL="0" indent="0">
              <a:spcBef>
                <a:spcPts val="79"/>
              </a:spcBef>
              <a:spcAft>
                <a:spcPts val="79"/>
              </a:spcAft>
              <a:buClrTx/>
              <a:buNone/>
              <a:defRPr sz="1200" b="1">
                <a:solidFill>
                  <a:schemeClr val="tx1"/>
                </a:solidFill>
                <a:latin typeface="+mn-lt"/>
              </a:defRPr>
            </a:lvl2pPr>
            <a:lvl3pPr marL="140888" indent="-140888">
              <a:spcBef>
                <a:spcPts val="235"/>
              </a:spcBef>
              <a:spcAft>
                <a:spcPts val="235"/>
              </a:spcAft>
              <a:buClrTx/>
              <a:buSzPct val="130000"/>
              <a:buFont typeface="Noto Sans" panose="020B0502040504020204" pitchFamily="34" charset="0"/>
              <a:buChar char="–"/>
              <a:defRPr sz="750"/>
            </a:lvl3pPr>
            <a:lvl4pPr marL="282738" indent="-141370">
              <a:spcBef>
                <a:spcPts val="235"/>
              </a:spcBef>
              <a:spcAft>
                <a:spcPts val="235"/>
              </a:spcAft>
              <a:buClrTx/>
              <a:buFont typeface="Noto Sans" panose="020B0502040504020204" pitchFamily="34" charset="0"/>
              <a:buChar char="–"/>
              <a:defRPr sz="750"/>
            </a:lvl4pPr>
            <a:lvl5pPr marL="424108" indent="-141370">
              <a:spcBef>
                <a:spcPts val="235"/>
              </a:spcBef>
              <a:spcAft>
                <a:spcPts val="235"/>
              </a:spcAft>
              <a:buClrTx/>
              <a:buFont typeface="Noto Sans" panose="020B0502040504020204" pitchFamily="34" charset="0"/>
              <a:buChar char="–"/>
              <a:defRPr sz="750"/>
            </a:lvl5pPr>
          </a:lstStyle>
          <a:p>
            <a:pPr lvl="0"/>
            <a:r>
              <a:rPr lang="en-US"/>
              <a:t>Click to edit Master text styles</a:t>
            </a:r>
          </a:p>
          <a:p>
            <a:pPr lvl="1"/>
            <a:r>
              <a:rPr lang="en-US"/>
              <a:t>Second level</a:t>
            </a:r>
          </a:p>
        </p:txBody>
      </p:sp>
      <p:sp>
        <p:nvSpPr>
          <p:cNvPr id="21"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25" name="Picture Placeholder 6"/>
          <p:cNvSpPr>
            <a:spLocks noGrp="1" noChangeAspect="1"/>
          </p:cNvSpPr>
          <p:nvPr>
            <p:ph type="pic" sz="quarter" idx="30" hasCustomPrompt="1"/>
          </p:nvPr>
        </p:nvSpPr>
        <p:spPr>
          <a:xfrm>
            <a:off x="3517185" y="736895"/>
            <a:ext cx="1622523" cy="1436400"/>
          </a:xfrm>
          <a:prstGeom prst="rect">
            <a:avLst/>
          </a:prstGeom>
        </p:spPr>
        <p:txBody>
          <a:bodyPr/>
          <a:lstStyle>
            <a:lvl1pPr marL="0" indent="0" algn="ctr">
              <a:spcBef>
                <a:spcPts val="0"/>
              </a:spcBef>
              <a:buFontTx/>
              <a:buNone/>
              <a:defRPr sz="600" b="1" baseline="0">
                <a:solidFill>
                  <a:srgbClr val="0074B7"/>
                </a:solidFill>
              </a:defRPr>
            </a:lvl1pPr>
          </a:lstStyle>
          <a:p>
            <a:r>
              <a:rPr lang="en-GB" dirty="0"/>
              <a:t>Picture 5.32x6.01cm</a:t>
            </a:r>
          </a:p>
        </p:txBody>
      </p:sp>
      <p:sp>
        <p:nvSpPr>
          <p:cNvPr id="23" name="Title 7"/>
          <p:cNvSpPr>
            <a:spLocks noGrp="1"/>
          </p:cNvSpPr>
          <p:nvPr>
            <p:ph type="title" hasCustomPrompt="1"/>
          </p:nvPr>
        </p:nvSpPr>
        <p:spPr>
          <a:xfrm>
            <a:off x="575652" y="1916702"/>
            <a:ext cx="2213424" cy="332399"/>
          </a:xfrm>
          <a:prstGeom prst="callout1">
            <a:avLst>
              <a:gd name="adj1" fmla="val 128000"/>
              <a:gd name="adj2" fmla="val 56000"/>
              <a:gd name="adj3" fmla="val 128000"/>
              <a:gd name="adj4" fmla="val 100000"/>
            </a:avLst>
          </a:prstGeom>
          <a:ln w="57150">
            <a:solidFill>
              <a:srgbClr val="002A5E"/>
            </a:solidFill>
          </a:ln>
        </p:spPr>
        <p:txBody>
          <a:bodyPr bIns="0" anchor="b" anchorCtr="0"/>
          <a:lstStyle>
            <a:lvl1pPr algn="r">
              <a:lnSpc>
                <a:spcPct val="90000"/>
              </a:lnSpc>
              <a:defRPr sz="2399">
                <a:solidFill>
                  <a:schemeClr val="tx1"/>
                </a:solidFill>
                <a:latin typeface="+mj-lt"/>
                <a:cs typeface="Schroders Circular TT" panose="020B0804020101010102" pitchFamily="34" charset="0"/>
              </a:defRPr>
            </a:lvl1pPr>
          </a:lstStyle>
          <a:p>
            <a:r>
              <a:rPr lang="en-GB" dirty="0"/>
              <a:t>Team</a:t>
            </a:r>
          </a:p>
        </p:txBody>
      </p:sp>
      <p:sp>
        <p:nvSpPr>
          <p:cNvPr id="9" name="Text Placeholder 10"/>
          <p:cNvSpPr>
            <a:spLocks noGrp="1"/>
          </p:cNvSpPr>
          <p:nvPr>
            <p:ph type="body" sz="quarter" idx="15" hasCustomPrompt="1"/>
          </p:nvPr>
        </p:nvSpPr>
        <p:spPr>
          <a:xfrm>
            <a:off x="575406" y="2441546"/>
            <a:ext cx="2213670" cy="410513"/>
          </a:xfrm>
          <a:prstGeom prst="rect">
            <a:avLst/>
          </a:prstGeom>
        </p:spPr>
        <p:txBody>
          <a:bodyPr lIns="0" rIns="0" anchor="t">
            <a:noAutofit/>
          </a:bodyPr>
          <a:lstStyle>
            <a:lvl1pPr marL="0" indent="0" algn="r">
              <a:buNone/>
              <a:defRPr sz="1725" b="1" baseline="0">
                <a:solidFill>
                  <a:schemeClr val="tx1"/>
                </a:solidFill>
                <a:latin typeface="+mj-lt"/>
              </a:defRPr>
            </a:lvl1pPr>
          </a:lstStyle>
          <a:p>
            <a:pPr lvl="0"/>
            <a:r>
              <a:rPr lang="en-IN" dirty="0"/>
              <a:t>Click to add text</a:t>
            </a:r>
          </a:p>
        </p:txBody>
      </p:sp>
      <p:sp>
        <p:nvSpPr>
          <p:cNvPr id="3" name="Text Placeholder 2"/>
          <p:cNvSpPr>
            <a:spLocks noGrp="1"/>
          </p:cNvSpPr>
          <p:nvPr>
            <p:ph type="body" sz="quarter" idx="31"/>
          </p:nvPr>
        </p:nvSpPr>
        <p:spPr>
          <a:xfrm>
            <a:off x="3517185" y="2740819"/>
            <a:ext cx="5279047" cy="1755000"/>
          </a:xfrm>
        </p:spPr>
        <p:txBody>
          <a:bodyPr/>
          <a:lstStyle>
            <a:lvl1pPr>
              <a:defRPr sz="1050"/>
            </a:lvl1pPr>
            <a:lvl2pPr>
              <a:defRPr sz="105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9163411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ographies 2x1">
    <p:spTree>
      <p:nvGrpSpPr>
        <p:cNvPr id="1" name=""/>
        <p:cNvGrpSpPr/>
        <p:nvPr/>
      </p:nvGrpSpPr>
      <p:grpSpPr>
        <a:xfrm>
          <a:off x="0" y="0"/>
          <a:ext cx="0" cy="0"/>
          <a:chOff x="0" y="0"/>
          <a:chExt cx="0" cy="0"/>
        </a:xfrm>
      </p:grpSpPr>
      <p:sp>
        <p:nvSpPr>
          <p:cNvPr id="25" name="Picture Placeholder 6"/>
          <p:cNvSpPr>
            <a:spLocks noGrp="1" noChangeAspect="1"/>
          </p:cNvSpPr>
          <p:nvPr>
            <p:ph type="pic" sz="quarter" idx="30" hasCustomPrompt="1"/>
          </p:nvPr>
        </p:nvSpPr>
        <p:spPr>
          <a:xfrm>
            <a:off x="3517185" y="737100"/>
            <a:ext cx="1622523" cy="1436400"/>
          </a:xfrm>
          <a:prstGeom prst="rect">
            <a:avLst/>
          </a:prstGeom>
        </p:spPr>
        <p:txBody>
          <a:bodyPr/>
          <a:lstStyle>
            <a:lvl1pPr marL="0" indent="0" algn="ctr">
              <a:spcBef>
                <a:spcPts val="0"/>
              </a:spcBef>
              <a:buFontTx/>
              <a:buNone/>
              <a:defRPr sz="600" b="1" baseline="0">
                <a:solidFill>
                  <a:srgbClr val="0074B7"/>
                </a:solidFill>
              </a:defRPr>
            </a:lvl1pPr>
          </a:lstStyle>
          <a:p>
            <a:r>
              <a:rPr lang="en-GB" dirty="0"/>
              <a:t>Picture 5.32x6.01cm</a:t>
            </a:r>
          </a:p>
        </p:txBody>
      </p:sp>
      <p:sp>
        <p:nvSpPr>
          <p:cNvPr id="23" name="Title 7"/>
          <p:cNvSpPr>
            <a:spLocks noGrp="1"/>
          </p:cNvSpPr>
          <p:nvPr>
            <p:ph type="title" hasCustomPrompt="1"/>
          </p:nvPr>
        </p:nvSpPr>
        <p:spPr>
          <a:xfrm>
            <a:off x="575652" y="1916702"/>
            <a:ext cx="2213424" cy="332399"/>
          </a:xfrm>
          <a:prstGeom prst="callout1">
            <a:avLst>
              <a:gd name="adj1" fmla="val 128000"/>
              <a:gd name="adj2" fmla="val 56000"/>
              <a:gd name="adj3" fmla="val 128000"/>
              <a:gd name="adj4" fmla="val 100000"/>
            </a:avLst>
          </a:prstGeom>
          <a:ln w="57150">
            <a:solidFill>
              <a:srgbClr val="002A5E"/>
            </a:solidFill>
          </a:ln>
        </p:spPr>
        <p:txBody>
          <a:bodyPr bIns="0" anchor="b" anchorCtr="0"/>
          <a:lstStyle>
            <a:lvl1pPr algn="r">
              <a:lnSpc>
                <a:spcPct val="90000"/>
              </a:lnSpc>
              <a:defRPr sz="2399">
                <a:solidFill>
                  <a:schemeClr val="tx1"/>
                </a:solidFill>
                <a:latin typeface="+mj-lt"/>
                <a:cs typeface="Schroders Circular TT" panose="020B0804020101010102" pitchFamily="34" charset="0"/>
              </a:defRPr>
            </a:lvl1pPr>
          </a:lstStyle>
          <a:p>
            <a:r>
              <a:rPr lang="en-GB" dirty="0"/>
              <a:t>Team</a:t>
            </a:r>
          </a:p>
        </p:txBody>
      </p:sp>
      <p:sp>
        <p:nvSpPr>
          <p:cNvPr id="9" name="Text Placeholder 10"/>
          <p:cNvSpPr>
            <a:spLocks noGrp="1"/>
          </p:cNvSpPr>
          <p:nvPr>
            <p:ph type="body" sz="quarter" idx="15" hasCustomPrompt="1"/>
          </p:nvPr>
        </p:nvSpPr>
        <p:spPr>
          <a:xfrm>
            <a:off x="575406" y="2441546"/>
            <a:ext cx="2213670" cy="410513"/>
          </a:xfrm>
          <a:prstGeom prst="rect">
            <a:avLst/>
          </a:prstGeom>
        </p:spPr>
        <p:txBody>
          <a:bodyPr lIns="0" rIns="0" anchor="t">
            <a:noAutofit/>
          </a:bodyPr>
          <a:lstStyle>
            <a:lvl1pPr marL="0" indent="0" algn="r">
              <a:buNone/>
              <a:defRPr sz="1725" b="1" baseline="0">
                <a:solidFill>
                  <a:schemeClr val="tx1"/>
                </a:solidFill>
                <a:latin typeface="+mj-lt"/>
              </a:defRPr>
            </a:lvl1pPr>
          </a:lstStyle>
          <a:p>
            <a:pPr lvl="0"/>
            <a:r>
              <a:rPr lang="en-IN" dirty="0"/>
              <a:t>Click to add text</a:t>
            </a:r>
          </a:p>
        </p:txBody>
      </p:sp>
      <p:sp>
        <p:nvSpPr>
          <p:cNvPr id="12" name="Picture Placeholder 6"/>
          <p:cNvSpPr>
            <a:spLocks noGrp="1" noChangeAspect="1"/>
          </p:cNvSpPr>
          <p:nvPr>
            <p:ph type="pic" sz="quarter" idx="32" hasCustomPrompt="1"/>
          </p:nvPr>
        </p:nvSpPr>
        <p:spPr>
          <a:xfrm>
            <a:off x="3517185" y="2651007"/>
            <a:ext cx="1622523" cy="1436400"/>
          </a:xfrm>
          <a:prstGeom prst="rect">
            <a:avLst/>
          </a:prstGeom>
        </p:spPr>
        <p:txBody>
          <a:bodyPr/>
          <a:lstStyle>
            <a:lvl1pPr marL="0" indent="0" algn="ctr">
              <a:spcBef>
                <a:spcPts val="0"/>
              </a:spcBef>
              <a:buFontTx/>
              <a:buNone/>
              <a:defRPr sz="600" b="1" baseline="0">
                <a:solidFill>
                  <a:srgbClr val="0074B7"/>
                </a:solidFill>
              </a:defRPr>
            </a:lvl1pPr>
          </a:lstStyle>
          <a:p>
            <a:r>
              <a:rPr lang="en-GB" dirty="0"/>
              <a:t>Picture 5.32x6.01cm</a:t>
            </a:r>
          </a:p>
        </p:txBody>
      </p:sp>
      <p:sp>
        <p:nvSpPr>
          <p:cNvPr id="3" name="Text Placeholder 2"/>
          <p:cNvSpPr>
            <a:spLocks noGrp="1"/>
          </p:cNvSpPr>
          <p:nvPr>
            <p:ph type="body" sz="quarter" idx="33"/>
          </p:nvPr>
        </p:nvSpPr>
        <p:spPr>
          <a:xfrm>
            <a:off x="5725209" y="1115616"/>
            <a:ext cx="3066401" cy="1223963"/>
          </a:xfrm>
        </p:spPr>
        <p:txBody>
          <a:bodyPr>
            <a:norm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4"/>
          </p:nvPr>
        </p:nvSpPr>
        <p:spPr>
          <a:xfrm>
            <a:off x="5725209" y="3036094"/>
            <a:ext cx="3066401" cy="1234679"/>
          </a:xfrm>
        </p:spPr>
        <p:txBody>
          <a:bodyPr>
            <a:norm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17" name="Text Placeholder 2"/>
          <p:cNvSpPr>
            <a:spLocks noGrp="1"/>
          </p:cNvSpPr>
          <p:nvPr>
            <p:ph type="body" sz="quarter" idx="35"/>
          </p:nvPr>
        </p:nvSpPr>
        <p:spPr>
          <a:xfrm>
            <a:off x="5725209" y="548474"/>
            <a:ext cx="3066401" cy="482926"/>
          </a:xfrm>
          <a:prstGeom prst="rect">
            <a:avLst/>
          </a:prstGeom>
        </p:spPr>
        <p:txBody>
          <a:bodyPr lIns="0" tIns="75417">
            <a:noAutofit/>
          </a:bodyPr>
          <a:lstStyle>
            <a:lvl1pPr marL="0" indent="0">
              <a:spcBef>
                <a:spcPts val="0"/>
              </a:spcBef>
              <a:spcAft>
                <a:spcPts val="235"/>
              </a:spcAft>
              <a:buNone/>
              <a:defRPr sz="1200" b="1">
                <a:solidFill>
                  <a:srgbClr val="002A5E"/>
                </a:solidFill>
                <a:latin typeface="+mn-lt"/>
              </a:defRPr>
            </a:lvl1pPr>
            <a:lvl2pPr marL="0" indent="0">
              <a:spcBef>
                <a:spcPts val="79"/>
              </a:spcBef>
              <a:spcAft>
                <a:spcPts val="79"/>
              </a:spcAft>
              <a:buClrTx/>
              <a:buNone/>
              <a:defRPr sz="1200" b="1">
                <a:solidFill>
                  <a:schemeClr val="tx1"/>
                </a:solidFill>
                <a:latin typeface="+mn-lt"/>
              </a:defRPr>
            </a:lvl2pPr>
            <a:lvl3pPr marL="140888" indent="-140888">
              <a:spcBef>
                <a:spcPts val="235"/>
              </a:spcBef>
              <a:spcAft>
                <a:spcPts val="235"/>
              </a:spcAft>
              <a:buClrTx/>
              <a:buSzPct val="130000"/>
              <a:buFont typeface="Noto Sans" panose="020B0502040504020204" pitchFamily="34" charset="0"/>
              <a:buChar char="–"/>
              <a:defRPr sz="750"/>
            </a:lvl3pPr>
            <a:lvl4pPr marL="282738" indent="-141370">
              <a:spcBef>
                <a:spcPts val="235"/>
              </a:spcBef>
              <a:spcAft>
                <a:spcPts val="235"/>
              </a:spcAft>
              <a:buClrTx/>
              <a:buFont typeface="Noto Sans" panose="020B0502040504020204" pitchFamily="34" charset="0"/>
              <a:buChar char="–"/>
              <a:defRPr sz="750"/>
            </a:lvl4pPr>
            <a:lvl5pPr marL="424108" indent="-141370">
              <a:spcBef>
                <a:spcPts val="235"/>
              </a:spcBef>
              <a:spcAft>
                <a:spcPts val="235"/>
              </a:spcAft>
              <a:buClrTx/>
              <a:buFont typeface="Noto Sans" panose="020B0502040504020204" pitchFamily="34" charset="0"/>
              <a:buChar char="–"/>
              <a:defRPr sz="750"/>
            </a:lvl5pPr>
          </a:lstStyle>
          <a:p>
            <a:pPr lvl="0"/>
            <a:r>
              <a:rPr lang="en-US"/>
              <a:t>Click to edit Master text styles</a:t>
            </a:r>
          </a:p>
          <a:p>
            <a:pPr lvl="1"/>
            <a:r>
              <a:rPr lang="en-US"/>
              <a:t>Second level</a:t>
            </a:r>
          </a:p>
        </p:txBody>
      </p:sp>
      <p:sp>
        <p:nvSpPr>
          <p:cNvPr id="18" name="Text Placeholder 2"/>
          <p:cNvSpPr>
            <a:spLocks noGrp="1"/>
          </p:cNvSpPr>
          <p:nvPr>
            <p:ph type="body" sz="quarter" idx="36"/>
          </p:nvPr>
        </p:nvSpPr>
        <p:spPr>
          <a:xfrm>
            <a:off x="5725209" y="2462382"/>
            <a:ext cx="3066401" cy="482926"/>
          </a:xfrm>
          <a:prstGeom prst="rect">
            <a:avLst/>
          </a:prstGeom>
        </p:spPr>
        <p:txBody>
          <a:bodyPr lIns="0" tIns="75417">
            <a:noAutofit/>
          </a:bodyPr>
          <a:lstStyle>
            <a:lvl1pPr marL="0" indent="0">
              <a:spcBef>
                <a:spcPts val="0"/>
              </a:spcBef>
              <a:spcAft>
                <a:spcPts val="235"/>
              </a:spcAft>
              <a:buNone/>
              <a:defRPr sz="1200" b="1">
                <a:solidFill>
                  <a:srgbClr val="002A5E"/>
                </a:solidFill>
                <a:latin typeface="+mn-lt"/>
              </a:defRPr>
            </a:lvl1pPr>
            <a:lvl2pPr marL="0" indent="0">
              <a:spcBef>
                <a:spcPts val="79"/>
              </a:spcBef>
              <a:spcAft>
                <a:spcPts val="79"/>
              </a:spcAft>
              <a:buClrTx/>
              <a:buNone/>
              <a:defRPr sz="1200" b="1">
                <a:solidFill>
                  <a:schemeClr val="tx1"/>
                </a:solidFill>
                <a:latin typeface="+mn-lt"/>
              </a:defRPr>
            </a:lvl2pPr>
            <a:lvl3pPr marL="140888" indent="-140888">
              <a:spcBef>
                <a:spcPts val="235"/>
              </a:spcBef>
              <a:spcAft>
                <a:spcPts val="235"/>
              </a:spcAft>
              <a:buClrTx/>
              <a:buSzPct val="130000"/>
              <a:buFont typeface="Noto Sans" panose="020B0502040504020204" pitchFamily="34" charset="0"/>
              <a:buChar char="–"/>
              <a:defRPr sz="750"/>
            </a:lvl3pPr>
            <a:lvl4pPr marL="282738" indent="-141370">
              <a:spcBef>
                <a:spcPts val="235"/>
              </a:spcBef>
              <a:spcAft>
                <a:spcPts val="235"/>
              </a:spcAft>
              <a:buClrTx/>
              <a:buFont typeface="Noto Sans" panose="020B0502040504020204" pitchFamily="34" charset="0"/>
              <a:buChar char="–"/>
              <a:defRPr sz="750"/>
            </a:lvl4pPr>
            <a:lvl5pPr marL="424108" indent="-141370">
              <a:spcBef>
                <a:spcPts val="235"/>
              </a:spcBef>
              <a:spcAft>
                <a:spcPts val="235"/>
              </a:spcAft>
              <a:buClrTx/>
              <a:buFont typeface="Noto Sans" panose="020B0502040504020204" pitchFamily="34" charset="0"/>
              <a:buChar char="–"/>
              <a:defRPr sz="75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7958952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350909" y="272700"/>
            <a:ext cx="8440702" cy="351000"/>
          </a:xfrm>
        </p:spPr>
        <p:txBody>
          <a:bodyPr/>
          <a:lstStyle>
            <a:lvl1pPr>
              <a:defRPr sz="2399">
                <a:solidFill>
                  <a:srgbClr val="002A5E"/>
                </a:solidFill>
                <a:latin typeface="+mj-lt"/>
                <a:cs typeface="Schroders Circular TT" panose="020B0804020101010102" pitchFamily="34" charset="0"/>
              </a:defRPr>
            </a:lvl1pPr>
          </a:lstStyle>
          <a:p>
            <a:r>
              <a:rPr lang="en-GB" dirty="0"/>
              <a:t>Title</a:t>
            </a:r>
          </a:p>
        </p:txBody>
      </p:sp>
      <p:sp>
        <p:nvSpPr>
          <p:cNvPr id="4" name="Text Placeholder 3"/>
          <p:cNvSpPr>
            <a:spLocks noGrp="1"/>
          </p:cNvSpPr>
          <p:nvPr>
            <p:ph type="body" sz="quarter" idx="16"/>
          </p:nvPr>
        </p:nvSpPr>
        <p:spPr>
          <a:xfrm>
            <a:off x="350909" y="1007100"/>
            <a:ext cx="8440702" cy="3663900"/>
          </a:xfrm>
          <a:prstGeom prst="rect">
            <a:avLst/>
          </a:prstGeom>
          <a:noFill/>
        </p:spPr>
        <p:txBody>
          <a:bodyPr/>
          <a:lstStyle>
            <a:lvl1pPr marL="0" indent="0">
              <a:lnSpc>
                <a:spcPct val="100000"/>
              </a:lnSpc>
              <a:spcBef>
                <a:spcPts val="0"/>
              </a:spcBef>
              <a:spcAft>
                <a:spcPts val="0"/>
              </a:spcAft>
              <a:buFontTx/>
              <a:buNone/>
              <a:defRPr sz="750" b="0">
                <a:solidFill>
                  <a:schemeClr val="dk1"/>
                </a:solidFill>
                <a:latin typeface="+mn-lt"/>
              </a:defRPr>
            </a:lvl1pPr>
            <a:lvl2pPr>
              <a:defRPr sz="900">
                <a:solidFill>
                  <a:srgbClr val="000000"/>
                </a:solidFill>
              </a:defRPr>
            </a:lvl2pPr>
            <a:lvl5pPr marL="0" indent="0">
              <a:buFontTx/>
              <a:buNone/>
              <a:defRPr sz="750">
                <a:latin typeface="+mn-lt"/>
              </a:defRPr>
            </a:lvl5pPr>
          </a:lstStyle>
          <a:p>
            <a:pPr lvl="0"/>
            <a:r>
              <a:rPr lang="en-US"/>
              <a:t>Click to edit Master text styles</a:t>
            </a:r>
          </a:p>
        </p:txBody>
      </p:sp>
      <p:sp>
        <p:nvSpPr>
          <p:cNvPr id="7"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Tree>
    <p:extLst>
      <p:ext uri="{BB962C8B-B14F-4D97-AF65-F5344CB8AC3E}">
        <p14:creationId xmlns:p14="http://schemas.microsoft.com/office/powerpoint/2010/main" val="334608898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87563677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9" name="Freeform 8"/>
          <p:cNvSpPr>
            <a:spLocks/>
          </p:cNvSpPr>
          <p:nvPr userDrawn="1"/>
        </p:nvSpPr>
        <p:spPr bwMode="auto">
          <a:xfrm>
            <a:off x="5299284" y="1"/>
            <a:ext cx="3844716" cy="3570725"/>
          </a:xfrm>
          <a:custGeom>
            <a:avLst/>
            <a:gdLst>
              <a:gd name="connsiteX0" fmla="*/ 5127623 w 5127623"/>
              <a:gd name="connsiteY0" fmla="*/ 2339209 h 4760967"/>
              <a:gd name="connsiteX1" fmla="*/ 5127623 w 5127623"/>
              <a:gd name="connsiteY1" fmla="*/ 4668748 h 4760967"/>
              <a:gd name="connsiteX2" fmla="*/ 5052093 w 5127623"/>
              <a:gd name="connsiteY2" fmla="*/ 4685755 h 4760967"/>
              <a:gd name="connsiteX3" fmla="*/ 4847794 w 5127623"/>
              <a:gd name="connsiteY3" fmla="*/ 4719943 h 4760967"/>
              <a:gd name="connsiteX4" fmla="*/ 4643493 w 5127623"/>
              <a:gd name="connsiteY4" fmla="*/ 4747292 h 4760967"/>
              <a:gd name="connsiteX5" fmla="*/ 4435730 w 5127623"/>
              <a:gd name="connsiteY5" fmla="*/ 4760967 h 4760967"/>
              <a:gd name="connsiteX6" fmla="*/ 4435730 w 5127623"/>
              <a:gd name="connsiteY6" fmla="*/ 2545632 h 4760967"/>
              <a:gd name="connsiteX7" fmla="*/ 4529225 w 5127623"/>
              <a:gd name="connsiteY7" fmla="*/ 2535377 h 4760967"/>
              <a:gd name="connsiteX8" fmla="*/ 4615791 w 5127623"/>
              <a:gd name="connsiteY8" fmla="*/ 2514865 h 4760967"/>
              <a:gd name="connsiteX9" fmla="*/ 4709285 w 5127623"/>
              <a:gd name="connsiteY9" fmla="*/ 2497770 h 4760967"/>
              <a:gd name="connsiteX10" fmla="*/ 4799316 w 5127623"/>
              <a:gd name="connsiteY10" fmla="*/ 2473840 h 4760967"/>
              <a:gd name="connsiteX11" fmla="*/ 4882421 w 5127623"/>
              <a:gd name="connsiteY11" fmla="*/ 2446490 h 4760967"/>
              <a:gd name="connsiteX12" fmla="*/ 4965526 w 5127623"/>
              <a:gd name="connsiteY12" fmla="*/ 2412303 h 4760967"/>
              <a:gd name="connsiteX13" fmla="*/ 5052093 w 5127623"/>
              <a:gd name="connsiteY13" fmla="*/ 2378116 h 4760967"/>
              <a:gd name="connsiteX14" fmla="*/ 41571 w 5127623"/>
              <a:gd name="connsiteY14" fmla="*/ 0 h 4760967"/>
              <a:gd name="connsiteX15" fmla="*/ 2319523 w 5127623"/>
              <a:gd name="connsiteY15" fmla="*/ 0 h 4760967"/>
              <a:gd name="connsiteX16" fmla="*/ 2309628 w 5127623"/>
              <a:gd name="connsiteY16" fmla="*/ 36286 h 4760967"/>
              <a:gd name="connsiteX17" fmla="*/ 2281926 w 5127623"/>
              <a:gd name="connsiteY17" fmla="*/ 121754 h 4760967"/>
              <a:gd name="connsiteX18" fmla="*/ 2264612 w 5127623"/>
              <a:gd name="connsiteY18" fmla="*/ 214060 h 4760967"/>
              <a:gd name="connsiteX19" fmla="*/ 2247299 w 5127623"/>
              <a:gd name="connsiteY19" fmla="*/ 302947 h 4760967"/>
              <a:gd name="connsiteX20" fmla="*/ 2236910 w 5127623"/>
              <a:gd name="connsiteY20" fmla="*/ 398672 h 4760967"/>
              <a:gd name="connsiteX21" fmla="*/ 2229985 w 5127623"/>
              <a:gd name="connsiteY21" fmla="*/ 490976 h 4760967"/>
              <a:gd name="connsiteX22" fmla="*/ 2229985 w 5127623"/>
              <a:gd name="connsiteY22" fmla="*/ 586701 h 4760967"/>
              <a:gd name="connsiteX23" fmla="*/ 2229985 w 5127623"/>
              <a:gd name="connsiteY23" fmla="*/ 679007 h 4760967"/>
              <a:gd name="connsiteX24" fmla="*/ 2236910 w 5127623"/>
              <a:gd name="connsiteY24" fmla="*/ 774732 h 4760967"/>
              <a:gd name="connsiteX25" fmla="*/ 2247299 w 5127623"/>
              <a:gd name="connsiteY25" fmla="*/ 867038 h 4760967"/>
              <a:gd name="connsiteX26" fmla="*/ 2264612 w 5127623"/>
              <a:gd name="connsiteY26" fmla="*/ 959343 h 4760967"/>
              <a:gd name="connsiteX27" fmla="*/ 2281926 w 5127623"/>
              <a:gd name="connsiteY27" fmla="*/ 1048230 h 4760967"/>
              <a:gd name="connsiteX28" fmla="*/ 2309628 w 5127623"/>
              <a:gd name="connsiteY28" fmla="*/ 1137117 h 4760967"/>
              <a:gd name="connsiteX29" fmla="*/ 2333866 w 5127623"/>
              <a:gd name="connsiteY29" fmla="*/ 1222584 h 4760967"/>
              <a:gd name="connsiteX30" fmla="*/ 2365031 w 5127623"/>
              <a:gd name="connsiteY30" fmla="*/ 1308053 h 4760967"/>
              <a:gd name="connsiteX31" fmla="*/ 2403120 w 5127623"/>
              <a:gd name="connsiteY31" fmla="*/ 1386683 h 4760967"/>
              <a:gd name="connsiteX32" fmla="*/ 2441211 w 5127623"/>
              <a:gd name="connsiteY32" fmla="*/ 1472152 h 4760967"/>
              <a:gd name="connsiteX33" fmla="*/ 2486225 w 5127623"/>
              <a:gd name="connsiteY33" fmla="*/ 1550782 h 4760967"/>
              <a:gd name="connsiteX34" fmla="*/ 2531241 w 5127623"/>
              <a:gd name="connsiteY34" fmla="*/ 1622576 h 4760967"/>
              <a:gd name="connsiteX35" fmla="*/ 2579719 w 5127623"/>
              <a:gd name="connsiteY35" fmla="*/ 1697788 h 4760967"/>
              <a:gd name="connsiteX36" fmla="*/ 2631659 w 5127623"/>
              <a:gd name="connsiteY36" fmla="*/ 1773000 h 4760967"/>
              <a:gd name="connsiteX37" fmla="*/ 2690526 w 5127623"/>
              <a:gd name="connsiteY37" fmla="*/ 1841374 h 4760967"/>
              <a:gd name="connsiteX38" fmla="*/ 2745929 w 5127623"/>
              <a:gd name="connsiteY38" fmla="*/ 1909749 h 4760967"/>
              <a:gd name="connsiteX39" fmla="*/ 2808258 w 5127623"/>
              <a:gd name="connsiteY39" fmla="*/ 1971286 h 4760967"/>
              <a:gd name="connsiteX40" fmla="*/ 2870587 w 5127623"/>
              <a:gd name="connsiteY40" fmla="*/ 2029405 h 4760967"/>
              <a:gd name="connsiteX41" fmla="*/ 2943303 w 5127623"/>
              <a:gd name="connsiteY41" fmla="*/ 2090943 h 4760967"/>
              <a:gd name="connsiteX42" fmla="*/ 3009095 w 5127623"/>
              <a:gd name="connsiteY42" fmla="*/ 2145642 h 4760967"/>
              <a:gd name="connsiteX43" fmla="*/ 3085275 w 5127623"/>
              <a:gd name="connsiteY43" fmla="*/ 2196922 h 4760967"/>
              <a:gd name="connsiteX44" fmla="*/ 3154529 w 5127623"/>
              <a:gd name="connsiteY44" fmla="*/ 2248204 h 4760967"/>
              <a:gd name="connsiteX45" fmla="*/ 3234171 w 5127623"/>
              <a:gd name="connsiteY45" fmla="*/ 2292646 h 4760967"/>
              <a:gd name="connsiteX46" fmla="*/ 3313814 w 5127623"/>
              <a:gd name="connsiteY46" fmla="*/ 2337091 h 4760967"/>
              <a:gd name="connsiteX47" fmla="*/ 3393455 w 5127623"/>
              <a:gd name="connsiteY47" fmla="*/ 2378116 h 4760967"/>
              <a:gd name="connsiteX48" fmla="*/ 3480024 w 5127623"/>
              <a:gd name="connsiteY48" fmla="*/ 2412303 h 4760967"/>
              <a:gd name="connsiteX49" fmla="*/ 3563129 w 5127623"/>
              <a:gd name="connsiteY49" fmla="*/ 2446490 h 4760967"/>
              <a:gd name="connsiteX50" fmla="*/ 3646234 w 5127623"/>
              <a:gd name="connsiteY50" fmla="*/ 2473840 h 4760967"/>
              <a:gd name="connsiteX51" fmla="*/ 3736265 w 5127623"/>
              <a:gd name="connsiteY51" fmla="*/ 2497770 h 4760967"/>
              <a:gd name="connsiteX52" fmla="*/ 3829757 w 5127623"/>
              <a:gd name="connsiteY52" fmla="*/ 2514865 h 4760967"/>
              <a:gd name="connsiteX53" fmla="*/ 3916326 w 5127623"/>
              <a:gd name="connsiteY53" fmla="*/ 2535377 h 4760967"/>
              <a:gd name="connsiteX54" fmla="*/ 4009818 w 5127623"/>
              <a:gd name="connsiteY54" fmla="*/ 2545632 h 4760967"/>
              <a:gd name="connsiteX55" fmla="*/ 4009818 w 5127623"/>
              <a:gd name="connsiteY55" fmla="*/ 4760967 h 4760967"/>
              <a:gd name="connsiteX56" fmla="*/ 3802055 w 5127623"/>
              <a:gd name="connsiteY56" fmla="*/ 4747292 h 4760967"/>
              <a:gd name="connsiteX57" fmla="*/ 3597757 w 5127623"/>
              <a:gd name="connsiteY57" fmla="*/ 4719943 h 4760967"/>
              <a:gd name="connsiteX58" fmla="*/ 3393455 w 5127623"/>
              <a:gd name="connsiteY58" fmla="*/ 4685755 h 4760967"/>
              <a:gd name="connsiteX59" fmla="*/ 3196082 w 5127623"/>
              <a:gd name="connsiteY59" fmla="*/ 4641313 h 4760967"/>
              <a:gd name="connsiteX60" fmla="*/ 2998706 w 5127623"/>
              <a:gd name="connsiteY60" fmla="*/ 4586613 h 4760967"/>
              <a:gd name="connsiteX61" fmla="*/ 2808258 w 5127623"/>
              <a:gd name="connsiteY61" fmla="*/ 4525076 h 4760967"/>
              <a:gd name="connsiteX62" fmla="*/ 2624733 w 5127623"/>
              <a:gd name="connsiteY62" fmla="*/ 4453282 h 4760967"/>
              <a:gd name="connsiteX63" fmla="*/ 2441211 w 5127623"/>
              <a:gd name="connsiteY63" fmla="*/ 4374652 h 4760967"/>
              <a:gd name="connsiteX64" fmla="*/ 2264612 w 5127623"/>
              <a:gd name="connsiteY64" fmla="*/ 4289183 h 4760967"/>
              <a:gd name="connsiteX65" fmla="*/ 2091476 w 5127623"/>
              <a:gd name="connsiteY65" fmla="*/ 4193459 h 4760967"/>
              <a:gd name="connsiteX66" fmla="*/ 1921805 w 5127623"/>
              <a:gd name="connsiteY66" fmla="*/ 4090897 h 4760967"/>
              <a:gd name="connsiteX67" fmla="*/ 1759056 w 5127623"/>
              <a:gd name="connsiteY67" fmla="*/ 3978080 h 4760967"/>
              <a:gd name="connsiteX68" fmla="*/ 1603235 w 5127623"/>
              <a:gd name="connsiteY68" fmla="*/ 3865261 h 4760967"/>
              <a:gd name="connsiteX69" fmla="*/ 1454337 w 5127623"/>
              <a:gd name="connsiteY69" fmla="*/ 3738769 h 4760967"/>
              <a:gd name="connsiteX70" fmla="*/ 1305442 w 5127623"/>
              <a:gd name="connsiteY70" fmla="*/ 3605438 h 4760967"/>
              <a:gd name="connsiteX71" fmla="*/ 1170395 w 5127623"/>
              <a:gd name="connsiteY71" fmla="*/ 3468688 h 4760967"/>
              <a:gd name="connsiteX72" fmla="*/ 1035351 w 5127623"/>
              <a:gd name="connsiteY72" fmla="*/ 3325102 h 4760967"/>
              <a:gd name="connsiteX73" fmla="*/ 907229 w 5127623"/>
              <a:gd name="connsiteY73" fmla="*/ 3178098 h 4760967"/>
              <a:gd name="connsiteX74" fmla="*/ 792962 w 5127623"/>
              <a:gd name="connsiteY74" fmla="*/ 3020836 h 4760967"/>
              <a:gd name="connsiteX75" fmla="*/ 678690 w 5127623"/>
              <a:gd name="connsiteY75" fmla="*/ 2863575 h 4760967"/>
              <a:gd name="connsiteX76" fmla="*/ 574809 w 5127623"/>
              <a:gd name="connsiteY76" fmla="*/ 2696056 h 4760967"/>
              <a:gd name="connsiteX77" fmla="*/ 477853 w 5127623"/>
              <a:gd name="connsiteY77" fmla="*/ 2521702 h 4760967"/>
              <a:gd name="connsiteX78" fmla="*/ 394749 w 5127623"/>
              <a:gd name="connsiteY78" fmla="*/ 2347346 h 4760967"/>
              <a:gd name="connsiteX79" fmla="*/ 315107 w 5127623"/>
              <a:gd name="connsiteY79" fmla="*/ 2166155 h 4760967"/>
              <a:gd name="connsiteX80" fmla="*/ 238927 w 5127623"/>
              <a:gd name="connsiteY80" fmla="*/ 1981543 h 4760967"/>
              <a:gd name="connsiteX81" fmla="*/ 176599 w 5127623"/>
              <a:gd name="connsiteY81" fmla="*/ 1793512 h 4760967"/>
              <a:gd name="connsiteX82" fmla="*/ 124657 w 5127623"/>
              <a:gd name="connsiteY82" fmla="*/ 1598644 h 4760967"/>
              <a:gd name="connsiteX83" fmla="*/ 79643 w 5127623"/>
              <a:gd name="connsiteY83" fmla="*/ 1403777 h 4760967"/>
              <a:gd name="connsiteX84" fmla="*/ 45017 w 5127623"/>
              <a:gd name="connsiteY84" fmla="*/ 1205491 h 4760967"/>
              <a:gd name="connsiteX85" fmla="*/ 20776 w 5127623"/>
              <a:gd name="connsiteY85" fmla="*/ 996948 h 4760967"/>
              <a:gd name="connsiteX86" fmla="*/ 3463 w 5127623"/>
              <a:gd name="connsiteY86" fmla="*/ 791826 h 4760967"/>
              <a:gd name="connsiteX87" fmla="*/ 0 w 5127623"/>
              <a:gd name="connsiteY87" fmla="*/ 586701 h 4760967"/>
              <a:gd name="connsiteX88" fmla="*/ 3463 w 5127623"/>
              <a:gd name="connsiteY88" fmla="*/ 378159 h 4760967"/>
              <a:gd name="connsiteX89" fmla="*/ 20776 w 5127623"/>
              <a:gd name="connsiteY89" fmla="*/ 173036 h 476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27623" h="4760967">
                <a:moveTo>
                  <a:pt x="5127623" y="2339209"/>
                </a:moveTo>
                <a:lnTo>
                  <a:pt x="5127623" y="4668748"/>
                </a:lnTo>
                <a:lnTo>
                  <a:pt x="5052093" y="4685755"/>
                </a:lnTo>
                <a:lnTo>
                  <a:pt x="4847794" y="4719943"/>
                </a:lnTo>
                <a:lnTo>
                  <a:pt x="4643493" y="4747292"/>
                </a:lnTo>
                <a:lnTo>
                  <a:pt x="4435730" y="4760967"/>
                </a:lnTo>
                <a:lnTo>
                  <a:pt x="4435730" y="2545632"/>
                </a:lnTo>
                <a:lnTo>
                  <a:pt x="4529225" y="2535377"/>
                </a:lnTo>
                <a:lnTo>
                  <a:pt x="4615791" y="2514865"/>
                </a:lnTo>
                <a:lnTo>
                  <a:pt x="4709285" y="2497770"/>
                </a:lnTo>
                <a:lnTo>
                  <a:pt x="4799316" y="2473840"/>
                </a:lnTo>
                <a:lnTo>
                  <a:pt x="4882421" y="2446490"/>
                </a:lnTo>
                <a:lnTo>
                  <a:pt x="4965526" y="2412303"/>
                </a:lnTo>
                <a:lnTo>
                  <a:pt x="5052093" y="2378116"/>
                </a:lnTo>
                <a:close/>
                <a:moveTo>
                  <a:pt x="41571" y="0"/>
                </a:moveTo>
                <a:lnTo>
                  <a:pt x="2319523" y="0"/>
                </a:lnTo>
                <a:lnTo>
                  <a:pt x="2309628" y="36286"/>
                </a:lnTo>
                <a:lnTo>
                  <a:pt x="2281926" y="121754"/>
                </a:lnTo>
                <a:lnTo>
                  <a:pt x="2264612" y="214060"/>
                </a:lnTo>
                <a:lnTo>
                  <a:pt x="2247299" y="302947"/>
                </a:lnTo>
                <a:lnTo>
                  <a:pt x="2236910" y="398672"/>
                </a:lnTo>
                <a:lnTo>
                  <a:pt x="2229985" y="490976"/>
                </a:lnTo>
                <a:lnTo>
                  <a:pt x="2229985" y="586701"/>
                </a:lnTo>
                <a:lnTo>
                  <a:pt x="2229985" y="679007"/>
                </a:lnTo>
                <a:lnTo>
                  <a:pt x="2236910" y="774732"/>
                </a:lnTo>
                <a:lnTo>
                  <a:pt x="2247299" y="867038"/>
                </a:lnTo>
                <a:lnTo>
                  <a:pt x="2264612" y="959343"/>
                </a:lnTo>
                <a:lnTo>
                  <a:pt x="2281926" y="1048230"/>
                </a:lnTo>
                <a:lnTo>
                  <a:pt x="2309628" y="1137117"/>
                </a:lnTo>
                <a:lnTo>
                  <a:pt x="2333866" y="1222584"/>
                </a:lnTo>
                <a:lnTo>
                  <a:pt x="2365031" y="1308053"/>
                </a:lnTo>
                <a:lnTo>
                  <a:pt x="2403120" y="1386683"/>
                </a:lnTo>
                <a:lnTo>
                  <a:pt x="2441211" y="1472152"/>
                </a:lnTo>
                <a:lnTo>
                  <a:pt x="2486225" y="1550782"/>
                </a:lnTo>
                <a:lnTo>
                  <a:pt x="2531241" y="1622576"/>
                </a:lnTo>
                <a:lnTo>
                  <a:pt x="2579719" y="1697788"/>
                </a:lnTo>
                <a:lnTo>
                  <a:pt x="2631659" y="1773000"/>
                </a:lnTo>
                <a:lnTo>
                  <a:pt x="2690526" y="1841374"/>
                </a:lnTo>
                <a:lnTo>
                  <a:pt x="2745929" y="1909749"/>
                </a:lnTo>
                <a:lnTo>
                  <a:pt x="2808258" y="1971286"/>
                </a:lnTo>
                <a:lnTo>
                  <a:pt x="2870587" y="2029405"/>
                </a:lnTo>
                <a:lnTo>
                  <a:pt x="2943303" y="2090943"/>
                </a:lnTo>
                <a:lnTo>
                  <a:pt x="3009095" y="2145642"/>
                </a:lnTo>
                <a:lnTo>
                  <a:pt x="3085275" y="2196922"/>
                </a:lnTo>
                <a:lnTo>
                  <a:pt x="3154529" y="2248204"/>
                </a:lnTo>
                <a:lnTo>
                  <a:pt x="3234171" y="2292646"/>
                </a:lnTo>
                <a:lnTo>
                  <a:pt x="3313814" y="2337091"/>
                </a:lnTo>
                <a:lnTo>
                  <a:pt x="3393455" y="2378116"/>
                </a:lnTo>
                <a:lnTo>
                  <a:pt x="3480024" y="2412303"/>
                </a:lnTo>
                <a:lnTo>
                  <a:pt x="3563129" y="2446490"/>
                </a:lnTo>
                <a:lnTo>
                  <a:pt x="3646234" y="2473840"/>
                </a:lnTo>
                <a:lnTo>
                  <a:pt x="3736265" y="2497770"/>
                </a:lnTo>
                <a:lnTo>
                  <a:pt x="3829757" y="2514865"/>
                </a:lnTo>
                <a:lnTo>
                  <a:pt x="3916326" y="2535377"/>
                </a:lnTo>
                <a:lnTo>
                  <a:pt x="4009818" y="2545632"/>
                </a:lnTo>
                <a:lnTo>
                  <a:pt x="4009818" y="4760967"/>
                </a:lnTo>
                <a:lnTo>
                  <a:pt x="3802055" y="4747292"/>
                </a:lnTo>
                <a:lnTo>
                  <a:pt x="3597757" y="4719943"/>
                </a:lnTo>
                <a:lnTo>
                  <a:pt x="3393455" y="4685755"/>
                </a:lnTo>
                <a:lnTo>
                  <a:pt x="3196082" y="4641313"/>
                </a:lnTo>
                <a:lnTo>
                  <a:pt x="2998706" y="4586613"/>
                </a:lnTo>
                <a:lnTo>
                  <a:pt x="2808258" y="4525076"/>
                </a:lnTo>
                <a:lnTo>
                  <a:pt x="2624733" y="4453282"/>
                </a:lnTo>
                <a:lnTo>
                  <a:pt x="2441211" y="4374652"/>
                </a:lnTo>
                <a:lnTo>
                  <a:pt x="2264612" y="4289183"/>
                </a:lnTo>
                <a:lnTo>
                  <a:pt x="2091476" y="4193459"/>
                </a:lnTo>
                <a:lnTo>
                  <a:pt x="1921805" y="4090897"/>
                </a:lnTo>
                <a:lnTo>
                  <a:pt x="1759056" y="3978080"/>
                </a:lnTo>
                <a:lnTo>
                  <a:pt x="1603235" y="3865261"/>
                </a:lnTo>
                <a:lnTo>
                  <a:pt x="1454337" y="3738769"/>
                </a:lnTo>
                <a:lnTo>
                  <a:pt x="1305442" y="3605438"/>
                </a:lnTo>
                <a:lnTo>
                  <a:pt x="1170395" y="3468688"/>
                </a:lnTo>
                <a:lnTo>
                  <a:pt x="1035351" y="3325102"/>
                </a:lnTo>
                <a:lnTo>
                  <a:pt x="907229" y="3178098"/>
                </a:lnTo>
                <a:lnTo>
                  <a:pt x="792962" y="3020836"/>
                </a:lnTo>
                <a:lnTo>
                  <a:pt x="678690" y="2863575"/>
                </a:lnTo>
                <a:lnTo>
                  <a:pt x="574809" y="2696056"/>
                </a:lnTo>
                <a:lnTo>
                  <a:pt x="477853" y="2521702"/>
                </a:lnTo>
                <a:lnTo>
                  <a:pt x="394749" y="2347346"/>
                </a:lnTo>
                <a:lnTo>
                  <a:pt x="315107" y="2166155"/>
                </a:lnTo>
                <a:lnTo>
                  <a:pt x="238927" y="1981543"/>
                </a:lnTo>
                <a:lnTo>
                  <a:pt x="176599" y="1793512"/>
                </a:lnTo>
                <a:lnTo>
                  <a:pt x="124657" y="1598644"/>
                </a:lnTo>
                <a:lnTo>
                  <a:pt x="79643" y="1403777"/>
                </a:lnTo>
                <a:lnTo>
                  <a:pt x="45017" y="1205491"/>
                </a:lnTo>
                <a:lnTo>
                  <a:pt x="20776" y="996948"/>
                </a:lnTo>
                <a:lnTo>
                  <a:pt x="3463" y="791826"/>
                </a:lnTo>
                <a:lnTo>
                  <a:pt x="0" y="586701"/>
                </a:lnTo>
                <a:lnTo>
                  <a:pt x="3463" y="378159"/>
                </a:lnTo>
                <a:lnTo>
                  <a:pt x="20776" y="173036"/>
                </a:lnTo>
                <a:close/>
              </a:path>
            </a:pathLst>
          </a:custGeom>
          <a:solidFill>
            <a:schemeClr val="accent1">
              <a:lumMod val="10000"/>
              <a:lumOff val="90000"/>
            </a:schemeClr>
          </a:solidFill>
          <a:ln>
            <a:noFill/>
          </a:ln>
        </p:spPr>
        <p:txBody>
          <a:bodyPr vert="horz" wrap="square" lIns="71816" tIns="35908" rIns="71816" bIns="35908" numCol="1" anchor="t" anchorCtr="0" compatLnSpc="1">
            <a:prstTxWarp prst="textNoShape">
              <a:avLst/>
            </a:prstTxWarp>
            <a:noAutofit/>
          </a:bodyPr>
          <a:lstStyle/>
          <a:p>
            <a:endParaRPr lang="en-GB" sz="1050" dirty="0"/>
          </a:p>
        </p:txBody>
      </p:sp>
      <p:sp>
        <p:nvSpPr>
          <p:cNvPr id="12" name="TextBox 11"/>
          <p:cNvSpPr txBox="1"/>
          <p:nvPr userDrawn="1"/>
        </p:nvSpPr>
        <p:spPr>
          <a:xfrm>
            <a:off x="194350" y="2299902"/>
            <a:ext cx="1824474" cy="507703"/>
          </a:xfrm>
          <a:prstGeom prst="rect">
            <a:avLst/>
          </a:prstGeom>
        </p:spPr>
        <p:txBody>
          <a:bodyPr vert="horz" wrap="none" lIns="0" tIns="0" rIns="0" bIns="0" rtlCol="0" anchor="t" anchorCtr="0">
            <a:spAutoFit/>
          </a:bodyPr>
          <a:lstStyle>
            <a:lvl1pPr marL="0" lvl="0" indent="0" algn="r" defTabSz="1002693" eaLnBrk="1" hangingPunct="1">
              <a:spcBef>
                <a:spcPts val="0"/>
              </a:spcBef>
              <a:spcAft>
                <a:spcPts val="200"/>
              </a:spcAft>
              <a:buClr>
                <a:srgbClr val="000000"/>
              </a:buClr>
              <a:buSzPct val="130000"/>
              <a:buFontTx/>
              <a:buNone/>
              <a:defRPr lang="en-US" sz="1000" b="0" dirty="0" smtClean="0">
                <a:solidFill>
                  <a:schemeClr val="accent1"/>
                </a:solidFill>
                <a:latin typeface="Schroders Circular TT" panose="020B0804020101010102" pitchFamily="34" charset="0"/>
                <a:cs typeface="Schroders Circular TT" panose="020B0804020101010102" pitchFamily="34" charset="0"/>
              </a:defRPr>
            </a:lvl1pPr>
            <a:lvl2pPr marL="453600" indent="-226800" defTabSz="1002693" eaLnBrk="1" hangingPunct="1">
              <a:spcBef>
                <a:spcPts val="200"/>
              </a:spcBef>
              <a:spcAft>
                <a:spcPts val="200"/>
              </a:spcAft>
              <a:buClr>
                <a:srgbClr val="000000"/>
              </a:buClr>
              <a:buSzPct val="100000"/>
              <a:buFont typeface="Noto Sans" panose="020B0502040504020204" pitchFamily="34" charset="0"/>
              <a:buChar char="–"/>
              <a:defRPr lang="en-US" sz="1600" dirty="0" smtClean="0">
                <a:solidFill>
                  <a:schemeClr val="dk1"/>
                </a:solidFill>
                <a:latin typeface="+mn-lt"/>
              </a:defRPr>
            </a:lvl2pPr>
            <a:lvl3pPr marL="680400" indent="-226146" defTabSz="1002693" eaLnBrk="1" hangingPunct="1">
              <a:spcBef>
                <a:spcPts val="200"/>
              </a:spcBef>
              <a:spcAft>
                <a:spcPts val="200"/>
              </a:spcAft>
              <a:buClr>
                <a:srgbClr val="000000"/>
              </a:buClr>
              <a:buSzPct val="100000"/>
              <a:buFont typeface="Noto Sans" panose="020B0502040504020204" pitchFamily="34" charset="0"/>
              <a:buChar char="–"/>
              <a:defRPr lang="en-US" sz="1500" dirty="0" smtClean="0">
                <a:solidFill>
                  <a:schemeClr val="dk1"/>
                </a:solidFill>
                <a:latin typeface="+mn-lt"/>
              </a:defRPr>
            </a:lvl3pPr>
            <a:lvl4pPr marL="907200" indent="-226251" defTabSz="1002693" eaLnBrk="1" hangingPunct="1">
              <a:spcBef>
                <a:spcPts val="200"/>
              </a:spcBef>
              <a:spcAft>
                <a:spcPts val="200"/>
              </a:spcAft>
              <a:buClr>
                <a:srgbClr val="000000"/>
              </a:buClr>
              <a:buFont typeface="Noto Sans" panose="020B0502040504020204" pitchFamily="34" charset="0"/>
              <a:buChar char="–"/>
              <a:defRPr lang="en-US" sz="1400" dirty="0" smtClean="0">
                <a:solidFill>
                  <a:schemeClr val="dk1"/>
                </a:solidFill>
                <a:latin typeface="+mn-lt"/>
              </a:defRPr>
            </a:lvl4pPr>
            <a:lvl5pPr marL="1134000" indent="-226251" defTabSz="1002693" eaLnBrk="1" hangingPunct="1">
              <a:spcBef>
                <a:spcPts val="200"/>
              </a:spcBef>
              <a:spcAft>
                <a:spcPts val="200"/>
              </a:spcAft>
              <a:buClr>
                <a:srgbClr val="000000"/>
              </a:buClr>
              <a:buFont typeface="Noto Sans" panose="020B0502040504020204" pitchFamily="34" charset="0"/>
              <a:buChar char="–"/>
              <a:defRPr lang="en-GB" sz="1400" dirty="0">
                <a:solidFill>
                  <a:schemeClr val="dk1"/>
                </a:solidFill>
                <a:latin typeface="+mn-lt"/>
              </a:defRPr>
            </a:lvl5pPr>
            <a:lvl6pPr marL="2759169" indent="-250834" defTabSz="1003335">
              <a:spcBef>
                <a:spcPct val="20000"/>
              </a:spcBef>
              <a:buFont typeface="Arial" pitchFamily="34" charset="0"/>
              <a:buChar char="•"/>
              <a:defRPr sz="2200">
                <a:latin typeface="+mn-lt"/>
              </a:defRPr>
            </a:lvl6pPr>
            <a:lvl7pPr marL="3260838" indent="-250834" defTabSz="1003335">
              <a:spcBef>
                <a:spcPct val="20000"/>
              </a:spcBef>
              <a:buFont typeface="Arial" pitchFamily="34" charset="0"/>
              <a:buChar char="•"/>
              <a:defRPr sz="2200">
                <a:latin typeface="+mn-lt"/>
              </a:defRPr>
            </a:lvl7pPr>
            <a:lvl8pPr marL="3762506" indent="-250834" defTabSz="1003335">
              <a:spcBef>
                <a:spcPct val="20000"/>
              </a:spcBef>
              <a:buFont typeface="Arial" pitchFamily="34" charset="0"/>
              <a:buChar char="•"/>
              <a:defRPr sz="2200">
                <a:latin typeface="+mn-lt"/>
              </a:defRPr>
            </a:lvl8pPr>
            <a:lvl9pPr marL="4264172" indent="-250834" defTabSz="1003335">
              <a:spcBef>
                <a:spcPct val="20000"/>
              </a:spcBef>
              <a:buFont typeface="Arial" pitchFamily="34" charset="0"/>
              <a:buChar char="•"/>
              <a:defRPr sz="2200">
                <a:latin typeface="+mn-lt"/>
              </a:defRPr>
            </a:lvl9pPr>
          </a:lstStyle>
          <a:p>
            <a:pPr marL="0" lvl="0" indent="0" algn="l" defTabSz="751819" rtl="0" eaLnBrk="1" fontAlgn="base" hangingPunct="1">
              <a:spcBef>
                <a:spcPts val="0"/>
              </a:spcBef>
              <a:spcAft>
                <a:spcPts val="0"/>
              </a:spcAft>
              <a:buClr>
                <a:srgbClr val="000000"/>
              </a:buClr>
              <a:buSzPct val="100000"/>
              <a:buFontTx/>
              <a:buNone/>
            </a:pPr>
            <a:r>
              <a:rPr lang="en-GB" sz="3299" b="1" kern="1200" dirty="0">
                <a:solidFill>
                  <a:srgbClr val="002A5E"/>
                </a:solidFill>
                <a:latin typeface="+mj-lt"/>
                <a:ea typeface="+mn-ea"/>
                <a:cs typeface="Schroders Circular TT" panose="020B0804020101010102" pitchFamily="34" charset="0"/>
              </a:rPr>
              <a:t>Thank you</a:t>
            </a:r>
          </a:p>
        </p:txBody>
      </p:sp>
    </p:spTree>
    <p:extLst>
      <p:ext uri="{BB962C8B-B14F-4D97-AF65-F5344CB8AC3E}">
        <p14:creationId xmlns:p14="http://schemas.microsoft.com/office/powerpoint/2010/main" val="402431602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subtitle">
  <p:cSld name="Title + subtitle">
    <p:spTree>
      <p:nvGrpSpPr>
        <p:cNvPr id="1" name="Shape 37"/>
        <p:cNvGrpSpPr/>
        <p:nvPr/>
      </p:nvGrpSpPr>
      <p:grpSpPr>
        <a:xfrm>
          <a:off x="0" y="0"/>
          <a:ext cx="0" cy="0"/>
          <a:chOff x="0" y="0"/>
          <a:chExt cx="0" cy="0"/>
        </a:xfrm>
      </p:grpSpPr>
      <p:sp>
        <p:nvSpPr>
          <p:cNvPr id="38" name="Google Shape;38;p5"/>
          <p:cNvSpPr txBox="1">
            <a:spLocks noGrp="1"/>
          </p:cNvSpPr>
          <p:nvPr>
            <p:ph type="ctrTitle"/>
          </p:nvPr>
        </p:nvSpPr>
        <p:spPr>
          <a:xfrm>
            <a:off x="3870900" y="376498"/>
            <a:ext cx="3867300" cy="20541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800"/>
              <a:buNone/>
              <a:defRPr>
                <a:latin typeface="Fira Sans SemiBold" panose="020B0603050000020004" pitchFamily="34" charset="0"/>
              </a:defRPr>
            </a:lvl1pPr>
            <a:lvl2pPr lvl="1" algn="r" rtl="0">
              <a:spcBef>
                <a:spcPts val="0"/>
              </a:spcBef>
              <a:spcAft>
                <a:spcPts val="0"/>
              </a:spcAft>
              <a:buSzPts val="1600"/>
              <a:buNone/>
              <a:defRPr sz="1600"/>
            </a:lvl2pPr>
            <a:lvl3pPr lvl="2" algn="r" rtl="0">
              <a:spcBef>
                <a:spcPts val="0"/>
              </a:spcBef>
              <a:spcAft>
                <a:spcPts val="0"/>
              </a:spcAft>
              <a:buSzPts val="1600"/>
              <a:buNone/>
              <a:defRPr sz="1600"/>
            </a:lvl3pPr>
            <a:lvl4pPr lvl="3" algn="r" rtl="0">
              <a:spcBef>
                <a:spcPts val="0"/>
              </a:spcBef>
              <a:spcAft>
                <a:spcPts val="0"/>
              </a:spcAft>
              <a:buSzPts val="1600"/>
              <a:buNone/>
              <a:defRPr sz="1600"/>
            </a:lvl4pPr>
            <a:lvl5pPr lvl="4" algn="r" rtl="0">
              <a:spcBef>
                <a:spcPts val="0"/>
              </a:spcBef>
              <a:spcAft>
                <a:spcPts val="0"/>
              </a:spcAft>
              <a:buSzPts val="1600"/>
              <a:buNone/>
              <a:defRPr sz="1600"/>
            </a:lvl5pPr>
            <a:lvl6pPr lvl="5" algn="r" rtl="0">
              <a:spcBef>
                <a:spcPts val="0"/>
              </a:spcBef>
              <a:spcAft>
                <a:spcPts val="0"/>
              </a:spcAft>
              <a:buSzPts val="1600"/>
              <a:buNone/>
              <a:defRPr sz="1600"/>
            </a:lvl6pPr>
            <a:lvl7pPr lvl="6" algn="r" rtl="0">
              <a:spcBef>
                <a:spcPts val="0"/>
              </a:spcBef>
              <a:spcAft>
                <a:spcPts val="0"/>
              </a:spcAft>
              <a:buSzPts val="1600"/>
              <a:buNone/>
              <a:defRPr sz="1600"/>
            </a:lvl7pPr>
            <a:lvl8pPr lvl="7" algn="r" rtl="0">
              <a:spcBef>
                <a:spcPts val="0"/>
              </a:spcBef>
              <a:spcAft>
                <a:spcPts val="0"/>
              </a:spcAft>
              <a:buSzPts val="1600"/>
              <a:buNone/>
              <a:defRPr sz="1600"/>
            </a:lvl8pPr>
            <a:lvl9pPr lvl="8" algn="r" rtl="0">
              <a:spcBef>
                <a:spcPts val="0"/>
              </a:spcBef>
              <a:spcAft>
                <a:spcPts val="0"/>
              </a:spcAft>
              <a:buSzPts val="1600"/>
              <a:buNone/>
              <a:defRPr sz="1600"/>
            </a:lvl9pPr>
          </a:lstStyle>
          <a:p>
            <a:endParaRPr/>
          </a:p>
        </p:txBody>
      </p:sp>
      <p:sp>
        <p:nvSpPr>
          <p:cNvPr id="39" name="Google Shape;39;p5"/>
          <p:cNvSpPr txBox="1">
            <a:spLocks noGrp="1"/>
          </p:cNvSpPr>
          <p:nvPr>
            <p:ph type="subTitle" idx="1"/>
          </p:nvPr>
        </p:nvSpPr>
        <p:spPr>
          <a:xfrm>
            <a:off x="4754950" y="2314225"/>
            <a:ext cx="2983200" cy="1784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r" rtl="0">
              <a:lnSpc>
                <a:spcPct val="100000"/>
              </a:lnSpc>
              <a:spcBef>
                <a:spcPts val="0"/>
              </a:spcBef>
              <a:spcAft>
                <a:spcPts val="0"/>
              </a:spcAft>
              <a:buSzPts val="1200"/>
              <a:buNone/>
              <a:defRPr/>
            </a:lvl2pPr>
            <a:lvl3pPr lvl="2" algn="r" rtl="0">
              <a:lnSpc>
                <a:spcPct val="100000"/>
              </a:lnSpc>
              <a:spcBef>
                <a:spcPts val="0"/>
              </a:spcBef>
              <a:spcAft>
                <a:spcPts val="0"/>
              </a:spcAft>
              <a:buSzPts val="1200"/>
              <a:buNone/>
              <a:defRPr/>
            </a:lvl3pPr>
            <a:lvl4pPr lvl="3" algn="r" rtl="0">
              <a:lnSpc>
                <a:spcPct val="100000"/>
              </a:lnSpc>
              <a:spcBef>
                <a:spcPts val="0"/>
              </a:spcBef>
              <a:spcAft>
                <a:spcPts val="0"/>
              </a:spcAft>
              <a:buSzPts val="1200"/>
              <a:buNone/>
              <a:defRPr/>
            </a:lvl4pPr>
            <a:lvl5pPr lvl="4" algn="r" rtl="0">
              <a:lnSpc>
                <a:spcPct val="100000"/>
              </a:lnSpc>
              <a:spcBef>
                <a:spcPts val="0"/>
              </a:spcBef>
              <a:spcAft>
                <a:spcPts val="0"/>
              </a:spcAft>
              <a:buSzPts val="1200"/>
              <a:buNone/>
              <a:defRPr/>
            </a:lvl5pPr>
            <a:lvl6pPr lvl="5" algn="r" rtl="0">
              <a:lnSpc>
                <a:spcPct val="100000"/>
              </a:lnSpc>
              <a:spcBef>
                <a:spcPts val="0"/>
              </a:spcBef>
              <a:spcAft>
                <a:spcPts val="0"/>
              </a:spcAft>
              <a:buSzPts val="1200"/>
              <a:buNone/>
              <a:defRPr/>
            </a:lvl6pPr>
            <a:lvl7pPr lvl="6" algn="r" rtl="0">
              <a:lnSpc>
                <a:spcPct val="100000"/>
              </a:lnSpc>
              <a:spcBef>
                <a:spcPts val="0"/>
              </a:spcBef>
              <a:spcAft>
                <a:spcPts val="0"/>
              </a:spcAft>
              <a:buSzPts val="1200"/>
              <a:buNone/>
              <a:defRPr/>
            </a:lvl7pPr>
            <a:lvl8pPr lvl="7" algn="r" rtl="0">
              <a:lnSpc>
                <a:spcPct val="100000"/>
              </a:lnSpc>
              <a:spcBef>
                <a:spcPts val="0"/>
              </a:spcBef>
              <a:spcAft>
                <a:spcPts val="0"/>
              </a:spcAft>
              <a:buSzPts val="1200"/>
              <a:buNone/>
              <a:defRPr/>
            </a:lvl8pPr>
            <a:lvl9pPr lvl="8" algn="r" rtl="0">
              <a:lnSpc>
                <a:spcPct val="100000"/>
              </a:lnSpc>
              <a:spcBef>
                <a:spcPts val="0"/>
              </a:spcBef>
              <a:spcAft>
                <a:spcPts val="0"/>
              </a:spcAft>
              <a:buSzPts val="1200"/>
              <a:buNone/>
              <a:defRPr/>
            </a:lvl9pPr>
          </a:lstStyle>
          <a:p>
            <a:endParaRPr/>
          </a:p>
        </p:txBody>
      </p:sp>
      <p:sp>
        <p:nvSpPr>
          <p:cNvPr id="2" name="Google Shape;16;p3">
            <a:extLst>
              <a:ext uri="{FF2B5EF4-FFF2-40B4-BE49-F238E27FC236}">
                <a16:creationId xmlns:a16="http://schemas.microsoft.com/office/drawing/2014/main" id="{AFD432C5-B146-344E-12E6-DF7323722283}"/>
              </a:ext>
            </a:extLst>
          </p:cNvPr>
          <p:cNvSpPr/>
          <p:nvPr userDrawn="1"/>
        </p:nvSpPr>
        <p:spPr>
          <a:xfrm>
            <a:off x="4579642" y="-25"/>
            <a:ext cx="4564458" cy="5143500"/>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14678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hank You Left Lens">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3999" cy="5149412"/>
          </a:xfrm>
          <a:prstGeom prst="rect">
            <a:avLst/>
          </a:prstGeom>
        </p:spPr>
      </p:pic>
      <p:pic>
        <p:nvPicPr>
          <p:cNvPr id="35" name="Picture 34" descr="I:\MASTERS\Blue Bars 2014\Schroders Sky Blue Bar_A4.jpg" hidden="1"/>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3" name="Text Placeholder 2"/>
          <p:cNvSpPr>
            <a:spLocks noGrp="1"/>
          </p:cNvSpPr>
          <p:nvPr>
            <p:ph type="body" sz="quarter" idx="18" hasCustomPrompt="1"/>
          </p:nvPr>
        </p:nvSpPr>
        <p:spPr>
          <a:xfrm>
            <a:off x="4572000" y="2218196"/>
            <a:ext cx="3886988" cy="707110"/>
          </a:xfrm>
          <a:prstGeom prst="rect">
            <a:avLst/>
          </a:prstGeom>
        </p:spPr>
        <p:txBody>
          <a:bodyPr wrap="square" lIns="0" tIns="0" rIns="0" bIns="0" anchor="ctr" anchorCtr="0">
            <a:noAutofit/>
          </a:bodyPr>
          <a:lstStyle>
            <a:lvl1pPr marL="0" indent="0" algn="l">
              <a:spcBef>
                <a:spcPts val="0"/>
              </a:spcBef>
              <a:buFontTx/>
              <a:buNone/>
              <a:defRPr sz="2249" b="0" baseline="0">
                <a:solidFill>
                  <a:schemeClr val="bg1"/>
                </a:solidFill>
                <a:latin typeface="Schroders Circular TT Medium" panose="020B0604020101010102" pitchFamily="34" charset="0"/>
                <a:cs typeface="Schroders Circular TT Medium" panose="020B0604020101010102" pitchFamily="34" charset="0"/>
              </a:defRPr>
            </a:lvl1pPr>
          </a:lstStyle>
          <a:p>
            <a:pPr lvl="0"/>
            <a:r>
              <a:rPr lang="en-GB" dirty="0"/>
              <a:t>Thank you</a:t>
            </a:r>
          </a:p>
        </p:txBody>
      </p:sp>
      <p:sp>
        <p:nvSpPr>
          <p:cNvPr id="14" name="Rectangle 13"/>
          <p:cNvSpPr/>
          <p:nvPr userDrawn="1"/>
        </p:nvSpPr>
        <p:spPr>
          <a:xfrm>
            <a:off x="9272667" y="0"/>
            <a:ext cx="81258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Noto Sans"/>
                <a:ea typeface="+mn-ea"/>
                <a:cs typeface="+mn-cs"/>
              </a:rPr>
              <a:t>Please use only with same style of cover slide.</a:t>
            </a:r>
          </a:p>
        </p:txBody>
      </p:sp>
    </p:spTree>
    <p:extLst>
      <p:ext uri="{BB962C8B-B14F-4D97-AF65-F5344CB8AC3E}">
        <p14:creationId xmlns:p14="http://schemas.microsoft.com/office/powerpoint/2010/main" val="171523837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hank You Left Lens 2">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5913"/>
            <a:ext cx="9143999" cy="5149412"/>
          </a:xfrm>
          <a:prstGeom prst="rect">
            <a:avLst/>
          </a:prstGeom>
        </p:spPr>
      </p:pic>
      <p:pic>
        <p:nvPicPr>
          <p:cNvPr id="35" name="Picture 34" descr="I:\MASTERS\Blue Bars 2014\Schroders Sky Blue Bar_A4.jpg" hidden="1"/>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1741353" y="4170646"/>
            <a:ext cx="6190383" cy="629747"/>
          </a:xfrm>
          <a:prstGeom prst="rect">
            <a:avLst/>
          </a:prstGeom>
          <a:noFill/>
          <a:ln>
            <a:noFill/>
          </a:ln>
        </p:spPr>
      </p:pic>
      <p:sp>
        <p:nvSpPr>
          <p:cNvPr id="10" name="Freeform 6">
            <a:extLst>
              <a:ext uri="{FF2B5EF4-FFF2-40B4-BE49-F238E27FC236}">
                <a16:creationId xmlns:a16="http://schemas.microsoft.com/office/drawing/2014/main" id="{5DE3FC6A-1BFB-4792-89E1-E5A6A60BF3FA}"/>
              </a:ext>
            </a:extLst>
          </p:cNvPr>
          <p:cNvSpPr>
            <a:spLocks noChangeAspect="1" noEditPoints="1"/>
          </p:cNvSpPr>
          <p:nvPr userDrawn="1"/>
        </p:nvSpPr>
        <p:spPr bwMode="auto">
          <a:xfrm>
            <a:off x="7809657" y="215060"/>
            <a:ext cx="1080806" cy="193506"/>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pPr marL="0" marR="0" lvl="0" indent="0" algn="l" defTabSz="685617" rtl="0" eaLnBrk="1" fontAlgn="base" latinLnBrk="0" hangingPunct="1">
              <a:lnSpc>
                <a:spcPct val="100000"/>
              </a:lnSpc>
              <a:spcBef>
                <a:spcPct val="0"/>
              </a:spcBef>
              <a:spcAft>
                <a:spcPct val="0"/>
              </a:spcAft>
              <a:buClrTx/>
              <a:buSzTx/>
              <a:buFontTx/>
              <a:buNone/>
              <a:tabLst/>
              <a:defRPr/>
            </a:pPr>
            <a:endParaRPr kumimoji="0" lang="en-GB" sz="2174"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3" name="Text Placeholder 2"/>
          <p:cNvSpPr>
            <a:spLocks noGrp="1"/>
          </p:cNvSpPr>
          <p:nvPr>
            <p:ph type="body" sz="quarter" idx="18" hasCustomPrompt="1"/>
          </p:nvPr>
        </p:nvSpPr>
        <p:spPr>
          <a:xfrm>
            <a:off x="4572000" y="2218196"/>
            <a:ext cx="3886988" cy="707110"/>
          </a:xfrm>
          <a:prstGeom prst="rect">
            <a:avLst/>
          </a:prstGeom>
        </p:spPr>
        <p:txBody>
          <a:bodyPr wrap="square" lIns="0" tIns="0" rIns="0" bIns="0" anchor="ctr" anchorCtr="0">
            <a:noAutofit/>
          </a:bodyPr>
          <a:lstStyle>
            <a:lvl1pPr marL="0" indent="0" algn="l">
              <a:spcBef>
                <a:spcPts val="0"/>
              </a:spcBef>
              <a:buFontTx/>
              <a:buNone/>
              <a:defRPr sz="2249" b="0" baseline="0">
                <a:solidFill>
                  <a:schemeClr val="bg1"/>
                </a:solidFill>
                <a:latin typeface="Schroders Circular TT Medium" panose="020B0604020101010102" pitchFamily="34" charset="0"/>
                <a:cs typeface="Schroders Circular TT Medium" panose="020B0604020101010102" pitchFamily="34" charset="0"/>
              </a:defRPr>
            </a:lvl1pPr>
          </a:lstStyle>
          <a:p>
            <a:pPr lvl="0"/>
            <a:r>
              <a:rPr lang="en-GB" dirty="0"/>
              <a:t>Thank you</a:t>
            </a:r>
          </a:p>
        </p:txBody>
      </p:sp>
      <p:sp>
        <p:nvSpPr>
          <p:cNvPr id="14" name="Rectangle 13"/>
          <p:cNvSpPr/>
          <p:nvPr userDrawn="1"/>
        </p:nvSpPr>
        <p:spPr>
          <a:xfrm>
            <a:off x="9272667" y="0"/>
            <a:ext cx="81258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Noto Sans"/>
                <a:ea typeface="+mn-ea"/>
                <a:cs typeface="+mn-cs"/>
              </a:rPr>
              <a:t>Please use only with same style of cover slide.</a:t>
            </a:r>
          </a:p>
        </p:txBody>
      </p:sp>
    </p:spTree>
    <p:extLst>
      <p:ext uri="{BB962C8B-B14F-4D97-AF65-F5344CB8AC3E}">
        <p14:creationId xmlns:p14="http://schemas.microsoft.com/office/powerpoint/2010/main" val="331836898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RINT_Contact Page">
    <p:spTree>
      <p:nvGrpSpPr>
        <p:cNvPr id="1" name=""/>
        <p:cNvGrpSpPr/>
        <p:nvPr/>
      </p:nvGrpSpPr>
      <p:grpSpPr>
        <a:xfrm>
          <a:off x="0" y="0"/>
          <a:ext cx="0" cy="0"/>
          <a:chOff x="0" y="0"/>
          <a:chExt cx="0" cy="0"/>
        </a:xfrm>
      </p:grpSpPr>
      <p:sp>
        <p:nvSpPr>
          <p:cNvPr id="11" name="Rectangle 10"/>
          <p:cNvSpPr/>
          <p:nvPr userDrawn="1"/>
        </p:nvSpPr>
        <p:spPr>
          <a:xfrm>
            <a:off x="0" y="0"/>
            <a:ext cx="9144000" cy="5142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dirty="0"/>
          </a:p>
        </p:txBody>
      </p:sp>
      <p:sp>
        <p:nvSpPr>
          <p:cNvPr id="9" name="TextBox 8"/>
          <p:cNvSpPr txBox="1"/>
          <p:nvPr/>
        </p:nvSpPr>
        <p:spPr>
          <a:xfrm>
            <a:off x="5703616" y="2417815"/>
            <a:ext cx="2006600" cy="300083"/>
          </a:xfrm>
          <a:prstGeom prst="rect">
            <a:avLst/>
          </a:prstGeom>
          <a:noFill/>
        </p:spPr>
        <p:txBody>
          <a:bodyPr wrap="square" lIns="0" tIns="0" rIns="0" bIns="0" rtlCol="0">
            <a:noAutofit/>
          </a:bodyPr>
          <a:lstStyle/>
          <a:p>
            <a:pPr algn="l"/>
            <a:r>
              <a:rPr lang="en-GB" sz="1949" dirty="0">
                <a:solidFill>
                  <a:srgbClr val="002A5E"/>
                </a:solidFill>
                <a:latin typeface="+mj-lt"/>
                <a:cs typeface="Schroders Circular TT" panose="020B0804020101010102" pitchFamily="34" charset="0"/>
              </a:rPr>
              <a:t>Contact</a:t>
            </a:r>
          </a:p>
        </p:txBody>
      </p:sp>
      <p:grpSp>
        <p:nvGrpSpPr>
          <p:cNvPr id="12" name="Group 11"/>
          <p:cNvGrpSpPr/>
          <p:nvPr userDrawn="1"/>
        </p:nvGrpSpPr>
        <p:grpSpPr>
          <a:xfrm>
            <a:off x="5293322" y="2404374"/>
            <a:ext cx="283426" cy="283500"/>
            <a:chOff x="1331404" y="347284"/>
            <a:chExt cx="6051549" cy="6061075"/>
          </a:xfrm>
          <a:solidFill>
            <a:srgbClr val="002A5E"/>
          </a:solidFill>
        </p:grpSpPr>
        <p:sp>
          <p:nvSpPr>
            <p:cNvPr id="13" name="Freeform 5"/>
            <p:cNvSpPr>
              <a:spLocks/>
            </p:cNvSpPr>
            <p:nvPr/>
          </p:nvSpPr>
          <p:spPr bwMode="auto">
            <a:xfrm>
              <a:off x="1331404" y="347284"/>
              <a:ext cx="2873375" cy="6061075"/>
            </a:xfrm>
            <a:custGeom>
              <a:avLst/>
              <a:gdLst>
                <a:gd name="T0" fmla="*/ 1768 w 1810"/>
                <a:gd name="T1" fmla="*/ 2800 h 3818"/>
                <a:gd name="T2" fmla="*/ 1646 w 1810"/>
                <a:gd name="T3" fmla="*/ 2772 h 3818"/>
                <a:gd name="T4" fmla="*/ 1532 w 1810"/>
                <a:gd name="T5" fmla="*/ 2728 h 3818"/>
                <a:gd name="T6" fmla="*/ 1424 w 1810"/>
                <a:gd name="T7" fmla="*/ 2670 h 3818"/>
                <a:gd name="T8" fmla="*/ 1328 w 1810"/>
                <a:gd name="T9" fmla="*/ 2598 h 3818"/>
                <a:gd name="T10" fmla="*/ 1240 w 1810"/>
                <a:gd name="T11" fmla="*/ 2514 h 3818"/>
                <a:gd name="T12" fmla="*/ 1164 w 1810"/>
                <a:gd name="T13" fmla="*/ 2418 h 3818"/>
                <a:gd name="T14" fmla="*/ 1102 w 1810"/>
                <a:gd name="T15" fmla="*/ 2314 h 3818"/>
                <a:gd name="T16" fmla="*/ 1054 w 1810"/>
                <a:gd name="T17" fmla="*/ 2200 h 3818"/>
                <a:gd name="T18" fmla="*/ 1022 w 1810"/>
                <a:gd name="T19" fmla="*/ 2080 h 3818"/>
                <a:gd name="T20" fmla="*/ 1006 w 1810"/>
                <a:gd name="T21" fmla="*/ 1952 h 3818"/>
                <a:gd name="T22" fmla="*/ 1006 w 1810"/>
                <a:gd name="T23" fmla="*/ 1866 h 3818"/>
                <a:gd name="T24" fmla="*/ 1022 w 1810"/>
                <a:gd name="T25" fmla="*/ 1740 h 3818"/>
                <a:gd name="T26" fmla="*/ 1054 w 1810"/>
                <a:gd name="T27" fmla="*/ 1618 h 3818"/>
                <a:gd name="T28" fmla="*/ 1102 w 1810"/>
                <a:gd name="T29" fmla="*/ 1506 h 3818"/>
                <a:gd name="T30" fmla="*/ 1164 w 1810"/>
                <a:gd name="T31" fmla="*/ 1400 h 3818"/>
                <a:gd name="T32" fmla="*/ 1240 w 1810"/>
                <a:gd name="T33" fmla="*/ 1306 h 3818"/>
                <a:gd name="T34" fmla="*/ 1328 w 1810"/>
                <a:gd name="T35" fmla="*/ 1222 h 3818"/>
                <a:gd name="T36" fmla="*/ 1424 w 1810"/>
                <a:gd name="T37" fmla="*/ 1150 h 3818"/>
                <a:gd name="T38" fmla="*/ 1532 w 1810"/>
                <a:gd name="T39" fmla="*/ 1092 h 3818"/>
                <a:gd name="T40" fmla="*/ 1646 w 1810"/>
                <a:gd name="T41" fmla="*/ 1048 h 3818"/>
                <a:gd name="T42" fmla="*/ 1768 w 1810"/>
                <a:gd name="T43" fmla="*/ 1018 h 3818"/>
                <a:gd name="T44" fmla="*/ 1810 w 1810"/>
                <a:gd name="T45" fmla="*/ 0 h 3818"/>
                <a:gd name="T46" fmla="*/ 1532 w 1810"/>
                <a:gd name="T47" fmla="*/ 36 h 3818"/>
                <a:gd name="T48" fmla="*/ 1268 w 1810"/>
                <a:gd name="T49" fmla="*/ 108 h 3818"/>
                <a:gd name="T50" fmla="*/ 1022 w 1810"/>
                <a:gd name="T51" fmla="*/ 218 h 3818"/>
                <a:gd name="T52" fmla="*/ 794 w 1810"/>
                <a:gd name="T53" fmla="*/ 358 h 3818"/>
                <a:gd name="T54" fmla="*/ 590 w 1810"/>
                <a:gd name="T55" fmla="*/ 528 h 3818"/>
                <a:gd name="T56" fmla="*/ 410 w 1810"/>
                <a:gd name="T57" fmla="*/ 726 h 3818"/>
                <a:gd name="T58" fmla="*/ 260 w 1810"/>
                <a:gd name="T59" fmla="*/ 946 h 3818"/>
                <a:gd name="T60" fmla="*/ 142 w 1810"/>
                <a:gd name="T61" fmla="*/ 1188 h 3818"/>
                <a:gd name="T62" fmla="*/ 56 w 1810"/>
                <a:gd name="T63" fmla="*/ 1446 h 3818"/>
                <a:gd name="T64" fmla="*/ 10 w 1810"/>
                <a:gd name="T65" fmla="*/ 1720 h 3818"/>
                <a:gd name="T66" fmla="*/ 0 w 1810"/>
                <a:gd name="T67" fmla="*/ 1910 h 3818"/>
                <a:gd name="T68" fmla="*/ 20 w 1810"/>
                <a:gd name="T69" fmla="*/ 2192 h 3818"/>
                <a:gd name="T70" fmla="*/ 80 w 1810"/>
                <a:gd name="T71" fmla="*/ 2462 h 3818"/>
                <a:gd name="T72" fmla="*/ 178 w 1810"/>
                <a:gd name="T73" fmla="*/ 2714 h 3818"/>
                <a:gd name="T74" fmla="*/ 306 w 1810"/>
                <a:gd name="T75" fmla="*/ 2950 h 3818"/>
                <a:gd name="T76" fmla="*/ 468 w 1810"/>
                <a:gd name="T77" fmla="*/ 3162 h 3818"/>
                <a:gd name="T78" fmla="*/ 656 w 1810"/>
                <a:gd name="T79" fmla="*/ 3350 h 3818"/>
                <a:gd name="T80" fmla="*/ 868 w 1810"/>
                <a:gd name="T81" fmla="*/ 3512 h 3818"/>
                <a:gd name="T82" fmla="*/ 1102 w 1810"/>
                <a:gd name="T83" fmla="*/ 3642 h 3818"/>
                <a:gd name="T84" fmla="*/ 1354 w 1810"/>
                <a:gd name="T85" fmla="*/ 3738 h 3818"/>
                <a:gd name="T86" fmla="*/ 1624 w 1810"/>
                <a:gd name="T87" fmla="*/ 3800 h 3818"/>
                <a:gd name="T88" fmla="*/ 1810 w 1810"/>
                <a:gd name="T89" fmla="*/ 2806 h 3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10" h="3818">
                  <a:moveTo>
                    <a:pt x="1810" y="2806"/>
                  </a:moveTo>
                  <a:lnTo>
                    <a:pt x="1810" y="2806"/>
                  </a:lnTo>
                  <a:lnTo>
                    <a:pt x="1768" y="2800"/>
                  </a:lnTo>
                  <a:lnTo>
                    <a:pt x="1728" y="2792"/>
                  </a:lnTo>
                  <a:lnTo>
                    <a:pt x="1686" y="2784"/>
                  </a:lnTo>
                  <a:lnTo>
                    <a:pt x="1646" y="2772"/>
                  </a:lnTo>
                  <a:lnTo>
                    <a:pt x="1608" y="2760"/>
                  </a:lnTo>
                  <a:lnTo>
                    <a:pt x="1570" y="2744"/>
                  </a:lnTo>
                  <a:lnTo>
                    <a:pt x="1532" y="2728"/>
                  </a:lnTo>
                  <a:lnTo>
                    <a:pt x="1496" y="2710"/>
                  </a:lnTo>
                  <a:lnTo>
                    <a:pt x="1460" y="2690"/>
                  </a:lnTo>
                  <a:lnTo>
                    <a:pt x="1424" y="2670"/>
                  </a:lnTo>
                  <a:lnTo>
                    <a:pt x="1392" y="2646"/>
                  </a:lnTo>
                  <a:lnTo>
                    <a:pt x="1358" y="2622"/>
                  </a:lnTo>
                  <a:lnTo>
                    <a:pt x="1328" y="2598"/>
                  </a:lnTo>
                  <a:lnTo>
                    <a:pt x="1296" y="2570"/>
                  </a:lnTo>
                  <a:lnTo>
                    <a:pt x="1268" y="2542"/>
                  </a:lnTo>
                  <a:lnTo>
                    <a:pt x="1240" y="2514"/>
                  </a:lnTo>
                  <a:lnTo>
                    <a:pt x="1214" y="2484"/>
                  </a:lnTo>
                  <a:lnTo>
                    <a:pt x="1188" y="2452"/>
                  </a:lnTo>
                  <a:lnTo>
                    <a:pt x="1164" y="2418"/>
                  </a:lnTo>
                  <a:lnTo>
                    <a:pt x="1142" y="2384"/>
                  </a:lnTo>
                  <a:lnTo>
                    <a:pt x="1122" y="2350"/>
                  </a:lnTo>
                  <a:lnTo>
                    <a:pt x="1102" y="2314"/>
                  </a:lnTo>
                  <a:lnTo>
                    <a:pt x="1084" y="2276"/>
                  </a:lnTo>
                  <a:lnTo>
                    <a:pt x="1068" y="2240"/>
                  </a:lnTo>
                  <a:lnTo>
                    <a:pt x="1054" y="2200"/>
                  </a:lnTo>
                  <a:lnTo>
                    <a:pt x="1042" y="2162"/>
                  </a:lnTo>
                  <a:lnTo>
                    <a:pt x="1030" y="2120"/>
                  </a:lnTo>
                  <a:lnTo>
                    <a:pt x="1022" y="2080"/>
                  </a:lnTo>
                  <a:lnTo>
                    <a:pt x="1014" y="2038"/>
                  </a:lnTo>
                  <a:lnTo>
                    <a:pt x="1010" y="1996"/>
                  </a:lnTo>
                  <a:lnTo>
                    <a:pt x="1006" y="1952"/>
                  </a:lnTo>
                  <a:lnTo>
                    <a:pt x="1006" y="1910"/>
                  </a:lnTo>
                  <a:lnTo>
                    <a:pt x="1006" y="1910"/>
                  </a:lnTo>
                  <a:lnTo>
                    <a:pt x="1006" y="1866"/>
                  </a:lnTo>
                  <a:lnTo>
                    <a:pt x="1010" y="1824"/>
                  </a:lnTo>
                  <a:lnTo>
                    <a:pt x="1014" y="1780"/>
                  </a:lnTo>
                  <a:lnTo>
                    <a:pt x="1022" y="1740"/>
                  </a:lnTo>
                  <a:lnTo>
                    <a:pt x="1030" y="1698"/>
                  </a:lnTo>
                  <a:lnTo>
                    <a:pt x="1042" y="1658"/>
                  </a:lnTo>
                  <a:lnTo>
                    <a:pt x="1054" y="1618"/>
                  </a:lnTo>
                  <a:lnTo>
                    <a:pt x="1068" y="1580"/>
                  </a:lnTo>
                  <a:lnTo>
                    <a:pt x="1084" y="1542"/>
                  </a:lnTo>
                  <a:lnTo>
                    <a:pt x="1102" y="1506"/>
                  </a:lnTo>
                  <a:lnTo>
                    <a:pt x="1122" y="1470"/>
                  </a:lnTo>
                  <a:lnTo>
                    <a:pt x="1142" y="1434"/>
                  </a:lnTo>
                  <a:lnTo>
                    <a:pt x="1164" y="1400"/>
                  </a:lnTo>
                  <a:lnTo>
                    <a:pt x="1188" y="1368"/>
                  </a:lnTo>
                  <a:lnTo>
                    <a:pt x="1214" y="1336"/>
                  </a:lnTo>
                  <a:lnTo>
                    <a:pt x="1240" y="1306"/>
                  </a:lnTo>
                  <a:lnTo>
                    <a:pt x="1268" y="1276"/>
                  </a:lnTo>
                  <a:lnTo>
                    <a:pt x="1296" y="1248"/>
                  </a:lnTo>
                  <a:lnTo>
                    <a:pt x="1328" y="1222"/>
                  </a:lnTo>
                  <a:lnTo>
                    <a:pt x="1358" y="1196"/>
                  </a:lnTo>
                  <a:lnTo>
                    <a:pt x="1392" y="1172"/>
                  </a:lnTo>
                  <a:lnTo>
                    <a:pt x="1424" y="1150"/>
                  </a:lnTo>
                  <a:lnTo>
                    <a:pt x="1460" y="1128"/>
                  </a:lnTo>
                  <a:lnTo>
                    <a:pt x="1496" y="1110"/>
                  </a:lnTo>
                  <a:lnTo>
                    <a:pt x="1532" y="1092"/>
                  </a:lnTo>
                  <a:lnTo>
                    <a:pt x="1570" y="1074"/>
                  </a:lnTo>
                  <a:lnTo>
                    <a:pt x="1608" y="1060"/>
                  </a:lnTo>
                  <a:lnTo>
                    <a:pt x="1646" y="1048"/>
                  </a:lnTo>
                  <a:lnTo>
                    <a:pt x="1686" y="1036"/>
                  </a:lnTo>
                  <a:lnTo>
                    <a:pt x="1728" y="1026"/>
                  </a:lnTo>
                  <a:lnTo>
                    <a:pt x="1768" y="1018"/>
                  </a:lnTo>
                  <a:lnTo>
                    <a:pt x="1810" y="1014"/>
                  </a:lnTo>
                  <a:lnTo>
                    <a:pt x="1810" y="0"/>
                  </a:lnTo>
                  <a:lnTo>
                    <a:pt x="1810" y="0"/>
                  </a:lnTo>
                  <a:lnTo>
                    <a:pt x="1716" y="8"/>
                  </a:lnTo>
                  <a:lnTo>
                    <a:pt x="1624" y="20"/>
                  </a:lnTo>
                  <a:lnTo>
                    <a:pt x="1532" y="36"/>
                  </a:lnTo>
                  <a:lnTo>
                    <a:pt x="1442" y="56"/>
                  </a:lnTo>
                  <a:lnTo>
                    <a:pt x="1354" y="80"/>
                  </a:lnTo>
                  <a:lnTo>
                    <a:pt x="1268" y="108"/>
                  </a:lnTo>
                  <a:lnTo>
                    <a:pt x="1184" y="142"/>
                  </a:lnTo>
                  <a:lnTo>
                    <a:pt x="1102" y="178"/>
                  </a:lnTo>
                  <a:lnTo>
                    <a:pt x="1022" y="218"/>
                  </a:lnTo>
                  <a:lnTo>
                    <a:pt x="944" y="260"/>
                  </a:lnTo>
                  <a:lnTo>
                    <a:pt x="868" y="308"/>
                  </a:lnTo>
                  <a:lnTo>
                    <a:pt x="794" y="358"/>
                  </a:lnTo>
                  <a:lnTo>
                    <a:pt x="724" y="412"/>
                  </a:lnTo>
                  <a:lnTo>
                    <a:pt x="656" y="468"/>
                  </a:lnTo>
                  <a:lnTo>
                    <a:pt x="590" y="528"/>
                  </a:lnTo>
                  <a:lnTo>
                    <a:pt x="528" y="592"/>
                  </a:lnTo>
                  <a:lnTo>
                    <a:pt x="468" y="656"/>
                  </a:lnTo>
                  <a:lnTo>
                    <a:pt x="410" y="726"/>
                  </a:lnTo>
                  <a:lnTo>
                    <a:pt x="358" y="796"/>
                  </a:lnTo>
                  <a:lnTo>
                    <a:pt x="306" y="870"/>
                  </a:lnTo>
                  <a:lnTo>
                    <a:pt x="260" y="946"/>
                  </a:lnTo>
                  <a:lnTo>
                    <a:pt x="216" y="1024"/>
                  </a:lnTo>
                  <a:lnTo>
                    <a:pt x="178" y="1104"/>
                  </a:lnTo>
                  <a:lnTo>
                    <a:pt x="142" y="1188"/>
                  </a:lnTo>
                  <a:lnTo>
                    <a:pt x="108" y="1272"/>
                  </a:lnTo>
                  <a:lnTo>
                    <a:pt x="80" y="1358"/>
                  </a:lnTo>
                  <a:lnTo>
                    <a:pt x="56" y="1446"/>
                  </a:lnTo>
                  <a:lnTo>
                    <a:pt x="36" y="1536"/>
                  </a:lnTo>
                  <a:lnTo>
                    <a:pt x="20" y="1628"/>
                  </a:lnTo>
                  <a:lnTo>
                    <a:pt x="10" y="1720"/>
                  </a:lnTo>
                  <a:lnTo>
                    <a:pt x="2" y="1814"/>
                  </a:lnTo>
                  <a:lnTo>
                    <a:pt x="0" y="1910"/>
                  </a:lnTo>
                  <a:lnTo>
                    <a:pt x="0" y="1910"/>
                  </a:lnTo>
                  <a:lnTo>
                    <a:pt x="2" y="2004"/>
                  </a:lnTo>
                  <a:lnTo>
                    <a:pt x="10" y="2098"/>
                  </a:lnTo>
                  <a:lnTo>
                    <a:pt x="20" y="2192"/>
                  </a:lnTo>
                  <a:lnTo>
                    <a:pt x="36" y="2284"/>
                  </a:lnTo>
                  <a:lnTo>
                    <a:pt x="56" y="2372"/>
                  </a:lnTo>
                  <a:lnTo>
                    <a:pt x="80" y="2462"/>
                  </a:lnTo>
                  <a:lnTo>
                    <a:pt x="108" y="2548"/>
                  </a:lnTo>
                  <a:lnTo>
                    <a:pt x="142" y="2632"/>
                  </a:lnTo>
                  <a:lnTo>
                    <a:pt x="178" y="2714"/>
                  </a:lnTo>
                  <a:lnTo>
                    <a:pt x="216" y="2794"/>
                  </a:lnTo>
                  <a:lnTo>
                    <a:pt x="260" y="2874"/>
                  </a:lnTo>
                  <a:lnTo>
                    <a:pt x="306" y="2950"/>
                  </a:lnTo>
                  <a:lnTo>
                    <a:pt x="358" y="3022"/>
                  </a:lnTo>
                  <a:lnTo>
                    <a:pt x="410" y="3094"/>
                  </a:lnTo>
                  <a:lnTo>
                    <a:pt x="468" y="3162"/>
                  </a:lnTo>
                  <a:lnTo>
                    <a:pt x="528" y="3228"/>
                  </a:lnTo>
                  <a:lnTo>
                    <a:pt x="590" y="3290"/>
                  </a:lnTo>
                  <a:lnTo>
                    <a:pt x="656" y="3350"/>
                  </a:lnTo>
                  <a:lnTo>
                    <a:pt x="724" y="3408"/>
                  </a:lnTo>
                  <a:lnTo>
                    <a:pt x="794" y="3460"/>
                  </a:lnTo>
                  <a:lnTo>
                    <a:pt x="868" y="3512"/>
                  </a:lnTo>
                  <a:lnTo>
                    <a:pt x="944" y="3558"/>
                  </a:lnTo>
                  <a:lnTo>
                    <a:pt x="1022" y="3602"/>
                  </a:lnTo>
                  <a:lnTo>
                    <a:pt x="1102" y="3642"/>
                  </a:lnTo>
                  <a:lnTo>
                    <a:pt x="1184" y="3678"/>
                  </a:lnTo>
                  <a:lnTo>
                    <a:pt x="1268" y="3710"/>
                  </a:lnTo>
                  <a:lnTo>
                    <a:pt x="1354" y="3738"/>
                  </a:lnTo>
                  <a:lnTo>
                    <a:pt x="1442" y="3764"/>
                  </a:lnTo>
                  <a:lnTo>
                    <a:pt x="1532" y="3784"/>
                  </a:lnTo>
                  <a:lnTo>
                    <a:pt x="1624" y="3800"/>
                  </a:lnTo>
                  <a:lnTo>
                    <a:pt x="1716" y="3812"/>
                  </a:lnTo>
                  <a:lnTo>
                    <a:pt x="1810" y="3818"/>
                  </a:lnTo>
                  <a:lnTo>
                    <a:pt x="1810" y="2806"/>
                  </a:lnTo>
                  <a:close/>
                </a:path>
              </a:pathLst>
            </a:custGeom>
            <a:grpFill/>
            <a:ln>
              <a:noFill/>
            </a:ln>
          </p:spPr>
          <p:txBody>
            <a:bodyPr vert="horz" wrap="square" lIns="91440" tIns="45720" rIns="91440" bIns="45720" numCol="1" anchor="t" anchorCtr="0" compatLnSpc="1">
              <a:prstTxWarp prst="textNoShape">
                <a:avLst/>
              </a:prstTxWarp>
            </a:bodyPr>
            <a:lstStyle/>
            <a:p>
              <a:endParaRPr lang="en-GB" sz="1050" dirty="0"/>
            </a:p>
          </p:txBody>
        </p:sp>
        <p:sp>
          <p:nvSpPr>
            <p:cNvPr id="14" name="Freeform 6"/>
            <p:cNvSpPr>
              <a:spLocks/>
            </p:cNvSpPr>
            <p:nvPr/>
          </p:nvSpPr>
          <p:spPr bwMode="auto">
            <a:xfrm>
              <a:off x="4509578" y="347284"/>
              <a:ext cx="2873375" cy="6061075"/>
            </a:xfrm>
            <a:custGeom>
              <a:avLst/>
              <a:gdLst>
                <a:gd name="T0" fmla="*/ 0 w 1810"/>
                <a:gd name="T1" fmla="*/ 1014 h 3818"/>
                <a:gd name="T2" fmla="*/ 124 w 1810"/>
                <a:gd name="T3" fmla="*/ 1036 h 3818"/>
                <a:gd name="T4" fmla="*/ 240 w 1810"/>
                <a:gd name="T5" fmla="*/ 1074 h 3818"/>
                <a:gd name="T6" fmla="*/ 350 w 1810"/>
                <a:gd name="T7" fmla="*/ 1128 h 3818"/>
                <a:gd name="T8" fmla="*/ 452 w 1810"/>
                <a:gd name="T9" fmla="*/ 1196 h 3818"/>
                <a:gd name="T10" fmla="*/ 542 w 1810"/>
                <a:gd name="T11" fmla="*/ 1276 h 3818"/>
                <a:gd name="T12" fmla="*/ 622 w 1810"/>
                <a:gd name="T13" fmla="*/ 1368 h 3818"/>
                <a:gd name="T14" fmla="*/ 688 w 1810"/>
                <a:gd name="T15" fmla="*/ 1470 h 3818"/>
                <a:gd name="T16" fmla="*/ 742 w 1810"/>
                <a:gd name="T17" fmla="*/ 1580 h 3818"/>
                <a:gd name="T18" fmla="*/ 780 w 1810"/>
                <a:gd name="T19" fmla="*/ 1698 h 3818"/>
                <a:gd name="T20" fmla="*/ 800 w 1810"/>
                <a:gd name="T21" fmla="*/ 1824 h 3818"/>
                <a:gd name="T22" fmla="*/ 804 w 1810"/>
                <a:gd name="T23" fmla="*/ 1910 h 3818"/>
                <a:gd name="T24" fmla="*/ 796 w 1810"/>
                <a:gd name="T25" fmla="*/ 2038 h 3818"/>
                <a:gd name="T26" fmla="*/ 768 w 1810"/>
                <a:gd name="T27" fmla="*/ 2162 h 3818"/>
                <a:gd name="T28" fmla="*/ 726 w 1810"/>
                <a:gd name="T29" fmla="*/ 2276 h 3818"/>
                <a:gd name="T30" fmla="*/ 668 w 1810"/>
                <a:gd name="T31" fmla="*/ 2384 h 3818"/>
                <a:gd name="T32" fmla="*/ 596 w 1810"/>
                <a:gd name="T33" fmla="*/ 2484 h 3818"/>
                <a:gd name="T34" fmla="*/ 514 w 1810"/>
                <a:gd name="T35" fmla="*/ 2570 h 3818"/>
                <a:gd name="T36" fmla="*/ 418 w 1810"/>
                <a:gd name="T37" fmla="*/ 2646 h 3818"/>
                <a:gd name="T38" fmla="*/ 314 w 1810"/>
                <a:gd name="T39" fmla="*/ 2710 h 3818"/>
                <a:gd name="T40" fmla="*/ 202 w 1810"/>
                <a:gd name="T41" fmla="*/ 2760 h 3818"/>
                <a:gd name="T42" fmla="*/ 82 w 1810"/>
                <a:gd name="T43" fmla="*/ 2792 h 3818"/>
                <a:gd name="T44" fmla="*/ 0 w 1810"/>
                <a:gd name="T45" fmla="*/ 3818 h 3818"/>
                <a:gd name="T46" fmla="*/ 186 w 1810"/>
                <a:gd name="T47" fmla="*/ 3800 h 3818"/>
                <a:gd name="T48" fmla="*/ 456 w 1810"/>
                <a:gd name="T49" fmla="*/ 3738 h 3818"/>
                <a:gd name="T50" fmla="*/ 708 w 1810"/>
                <a:gd name="T51" fmla="*/ 3642 h 3818"/>
                <a:gd name="T52" fmla="*/ 942 w 1810"/>
                <a:gd name="T53" fmla="*/ 3512 h 3818"/>
                <a:gd name="T54" fmla="*/ 1154 w 1810"/>
                <a:gd name="T55" fmla="*/ 3350 h 3818"/>
                <a:gd name="T56" fmla="*/ 1342 w 1810"/>
                <a:gd name="T57" fmla="*/ 3162 h 3818"/>
                <a:gd name="T58" fmla="*/ 1504 w 1810"/>
                <a:gd name="T59" fmla="*/ 2950 h 3818"/>
                <a:gd name="T60" fmla="*/ 1632 w 1810"/>
                <a:gd name="T61" fmla="*/ 2714 h 3818"/>
                <a:gd name="T62" fmla="*/ 1730 w 1810"/>
                <a:gd name="T63" fmla="*/ 2462 h 3818"/>
                <a:gd name="T64" fmla="*/ 1790 w 1810"/>
                <a:gd name="T65" fmla="*/ 2192 h 3818"/>
                <a:gd name="T66" fmla="*/ 1810 w 1810"/>
                <a:gd name="T67" fmla="*/ 1910 h 3818"/>
                <a:gd name="T68" fmla="*/ 1800 w 1810"/>
                <a:gd name="T69" fmla="*/ 1720 h 3818"/>
                <a:gd name="T70" fmla="*/ 1754 w 1810"/>
                <a:gd name="T71" fmla="*/ 1446 h 3818"/>
                <a:gd name="T72" fmla="*/ 1668 w 1810"/>
                <a:gd name="T73" fmla="*/ 1188 h 3818"/>
                <a:gd name="T74" fmla="*/ 1550 w 1810"/>
                <a:gd name="T75" fmla="*/ 946 h 3818"/>
                <a:gd name="T76" fmla="*/ 1400 w 1810"/>
                <a:gd name="T77" fmla="*/ 726 h 3818"/>
                <a:gd name="T78" fmla="*/ 1220 w 1810"/>
                <a:gd name="T79" fmla="*/ 528 h 3818"/>
                <a:gd name="T80" fmla="*/ 1016 w 1810"/>
                <a:gd name="T81" fmla="*/ 358 h 3818"/>
                <a:gd name="T82" fmla="*/ 788 w 1810"/>
                <a:gd name="T83" fmla="*/ 218 h 3818"/>
                <a:gd name="T84" fmla="*/ 542 w 1810"/>
                <a:gd name="T85" fmla="*/ 108 h 3818"/>
                <a:gd name="T86" fmla="*/ 278 w 1810"/>
                <a:gd name="T87" fmla="*/ 36 h 3818"/>
                <a:gd name="T88" fmla="*/ 0 w 1810"/>
                <a:gd name="T89" fmla="*/ 0 h 3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10" h="3818">
                  <a:moveTo>
                    <a:pt x="0" y="0"/>
                  </a:moveTo>
                  <a:lnTo>
                    <a:pt x="0" y="1014"/>
                  </a:lnTo>
                  <a:lnTo>
                    <a:pt x="0" y="1014"/>
                  </a:lnTo>
                  <a:lnTo>
                    <a:pt x="42" y="1018"/>
                  </a:lnTo>
                  <a:lnTo>
                    <a:pt x="82" y="1026"/>
                  </a:lnTo>
                  <a:lnTo>
                    <a:pt x="124" y="1036"/>
                  </a:lnTo>
                  <a:lnTo>
                    <a:pt x="164" y="1048"/>
                  </a:lnTo>
                  <a:lnTo>
                    <a:pt x="202" y="1060"/>
                  </a:lnTo>
                  <a:lnTo>
                    <a:pt x="240" y="1074"/>
                  </a:lnTo>
                  <a:lnTo>
                    <a:pt x="278" y="1092"/>
                  </a:lnTo>
                  <a:lnTo>
                    <a:pt x="314" y="1110"/>
                  </a:lnTo>
                  <a:lnTo>
                    <a:pt x="350" y="1128"/>
                  </a:lnTo>
                  <a:lnTo>
                    <a:pt x="386" y="1150"/>
                  </a:lnTo>
                  <a:lnTo>
                    <a:pt x="418" y="1172"/>
                  </a:lnTo>
                  <a:lnTo>
                    <a:pt x="452" y="1196"/>
                  </a:lnTo>
                  <a:lnTo>
                    <a:pt x="482" y="1222"/>
                  </a:lnTo>
                  <a:lnTo>
                    <a:pt x="514" y="1248"/>
                  </a:lnTo>
                  <a:lnTo>
                    <a:pt x="542" y="1276"/>
                  </a:lnTo>
                  <a:lnTo>
                    <a:pt x="570" y="1306"/>
                  </a:lnTo>
                  <a:lnTo>
                    <a:pt x="596" y="1336"/>
                  </a:lnTo>
                  <a:lnTo>
                    <a:pt x="622" y="1368"/>
                  </a:lnTo>
                  <a:lnTo>
                    <a:pt x="646" y="1400"/>
                  </a:lnTo>
                  <a:lnTo>
                    <a:pt x="668" y="1434"/>
                  </a:lnTo>
                  <a:lnTo>
                    <a:pt x="688" y="1470"/>
                  </a:lnTo>
                  <a:lnTo>
                    <a:pt x="708" y="1506"/>
                  </a:lnTo>
                  <a:lnTo>
                    <a:pt x="726" y="1542"/>
                  </a:lnTo>
                  <a:lnTo>
                    <a:pt x="742" y="1580"/>
                  </a:lnTo>
                  <a:lnTo>
                    <a:pt x="756" y="1618"/>
                  </a:lnTo>
                  <a:lnTo>
                    <a:pt x="768" y="1658"/>
                  </a:lnTo>
                  <a:lnTo>
                    <a:pt x="780" y="1698"/>
                  </a:lnTo>
                  <a:lnTo>
                    <a:pt x="788" y="1740"/>
                  </a:lnTo>
                  <a:lnTo>
                    <a:pt x="796" y="1780"/>
                  </a:lnTo>
                  <a:lnTo>
                    <a:pt x="800" y="1824"/>
                  </a:lnTo>
                  <a:lnTo>
                    <a:pt x="804" y="1866"/>
                  </a:lnTo>
                  <a:lnTo>
                    <a:pt x="804" y="1910"/>
                  </a:lnTo>
                  <a:lnTo>
                    <a:pt x="804" y="1910"/>
                  </a:lnTo>
                  <a:lnTo>
                    <a:pt x="804" y="1952"/>
                  </a:lnTo>
                  <a:lnTo>
                    <a:pt x="800" y="1996"/>
                  </a:lnTo>
                  <a:lnTo>
                    <a:pt x="796" y="2038"/>
                  </a:lnTo>
                  <a:lnTo>
                    <a:pt x="788" y="2080"/>
                  </a:lnTo>
                  <a:lnTo>
                    <a:pt x="780" y="2120"/>
                  </a:lnTo>
                  <a:lnTo>
                    <a:pt x="768" y="2162"/>
                  </a:lnTo>
                  <a:lnTo>
                    <a:pt x="756" y="2200"/>
                  </a:lnTo>
                  <a:lnTo>
                    <a:pt x="742" y="2240"/>
                  </a:lnTo>
                  <a:lnTo>
                    <a:pt x="726" y="2276"/>
                  </a:lnTo>
                  <a:lnTo>
                    <a:pt x="708" y="2314"/>
                  </a:lnTo>
                  <a:lnTo>
                    <a:pt x="688" y="2350"/>
                  </a:lnTo>
                  <a:lnTo>
                    <a:pt x="668" y="2384"/>
                  </a:lnTo>
                  <a:lnTo>
                    <a:pt x="646" y="2418"/>
                  </a:lnTo>
                  <a:lnTo>
                    <a:pt x="622" y="2452"/>
                  </a:lnTo>
                  <a:lnTo>
                    <a:pt x="596" y="2484"/>
                  </a:lnTo>
                  <a:lnTo>
                    <a:pt x="570" y="2514"/>
                  </a:lnTo>
                  <a:lnTo>
                    <a:pt x="542" y="2542"/>
                  </a:lnTo>
                  <a:lnTo>
                    <a:pt x="514" y="2570"/>
                  </a:lnTo>
                  <a:lnTo>
                    <a:pt x="482" y="2598"/>
                  </a:lnTo>
                  <a:lnTo>
                    <a:pt x="452" y="2622"/>
                  </a:lnTo>
                  <a:lnTo>
                    <a:pt x="418" y="2646"/>
                  </a:lnTo>
                  <a:lnTo>
                    <a:pt x="386" y="2670"/>
                  </a:lnTo>
                  <a:lnTo>
                    <a:pt x="350" y="2690"/>
                  </a:lnTo>
                  <a:lnTo>
                    <a:pt x="314" y="2710"/>
                  </a:lnTo>
                  <a:lnTo>
                    <a:pt x="278" y="2728"/>
                  </a:lnTo>
                  <a:lnTo>
                    <a:pt x="240" y="2744"/>
                  </a:lnTo>
                  <a:lnTo>
                    <a:pt x="202" y="2760"/>
                  </a:lnTo>
                  <a:lnTo>
                    <a:pt x="164" y="2772"/>
                  </a:lnTo>
                  <a:lnTo>
                    <a:pt x="124" y="2784"/>
                  </a:lnTo>
                  <a:lnTo>
                    <a:pt x="82" y="2792"/>
                  </a:lnTo>
                  <a:lnTo>
                    <a:pt x="42" y="2800"/>
                  </a:lnTo>
                  <a:lnTo>
                    <a:pt x="0" y="2806"/>
                  </a:lnTo>
                  <a:lnTo>
                    <a:pt x="0" y="3818"/>
                  </a:lnTo>
                  <a:lnTo>
                    <a:pt x="0" y="3818"/>
                  </a:lnTo>
                  <a:lnTo>
                    <a:pt x="94" y="3812"/>
                  </a:lnTo>
                  <a:lnTo>
                    <a:pt x="186" y="3800"/>
                  </a:lnTo>
                  <a:lnTo>
                    <a:pt x="278" y="3784"/>
                  </a:lnTo>
                  <a:lnTo>
                    <a:pt x="368" y="3764"/>
                  </a:lnTo>
                  <a:lnTo>
                    <a:pt x="456" y="3738"/>
                  </a:lnTo>
                  <a:lnTo>
                    <a:pt x="542" y="3710"/>
                  </a:lnTo>
                  <a:lnTo>
                    <a:pt x="626" y="3678"/>
                  </a:lnTo>
                  <a:lnTo>
                    <a:pt x="708" y="3642"/>
                  </a:lnTo>
                  <a:lnTo>
                    <a:pt x="788" y="3602"/>
                  </a:lnTo>
                  <a:lnTo>
                    <a:pt x="866" y="3558"/>
                  </a:lnTo>
                  <a:lnTo>
                    <a:pt x="942" y="3512"/>
                  </a:lnTo>
                  <a:lnTo>
                    <a:pt x="1016" y="3460"/>
                  </a:lnTo>
                  <a:lnTo>
                    <a:pt x="1086" y="3408"/>
                  </a:lnTo>
                  <a:lnTo>
                    <a:pt x="1154" y="3350"/>
                  </a:lnTo>
                  <a:lnTo>
                    <a:pt x="1220" y="3290"/>
                  </a:lnTo>
                  <a:lnTo>
                    <a:pt x="1282" y="3228"/>
                  </a:lnTo>
                  <a:lnTo>
                    <a:pt x="1342" y="3162"/>
                  </a:lnTo>
                  <a:lnTo>
                    <a:pt x="1400" y="3094"/>
                  </a:lnTo>
                  <a:lnTo>
                    <a:pt x="1452" y="3022"/>
                  </a:lnTo>
                  <a:lnTo>
                    <a:pt x="1504" y="2950"/>
                  </a:lnTo>
                  <a:lnTo>
                    <a:pt x="1550" y="2874"/>
                  </a:lnTo>
                  <a:lnTo>
                    <a:pt x="1594" y="2794"/>
                  </a:lnTo>
                  <a:lnTo>
                    <a:pt x="1632" y="2714"/>
                  </a:lnTo>
                  <a:lnTo>
                    <a:pt x="1668" y="2632"/>
                  </a:lnTo>
                  <a:lnTo>
                    <a:pt x="1702" y="2548"/>
                  </a:lnTo>
                  <a:lnTo>
                    <a:pt x="1730" y="2462"/>
                  </a:lnTo>
                  <a:lnTo>
                    <a:pt x="1754" y="2372"/>
                  </a:lnTo>
                  <a:lnTo>
                    <a:pt x="1774" y="2284"/>
                  </a:lnTo>
                  <a:lnTo>
                    <a:pt x="1790" y="2192"/>
                  </a:lnTo>
                  <a:lnTo>
                    <a:pt x="1800" y="2098"/>
                  </a:lnTo>
                  <a:lnTo>
                    <a:pt x="1808" y="2004"/>
                  </a:lnTo>
                  <a:lnTo>
                    <a:pt x="1810" y="1910"/>
                  </a:lnTo>
                  <a:lnTo>
                    <a:pt x="1810" y="1910"/>
                  </a:lnTo>
                  <a:lnTo>
                    <a:pt x="1808" y="1814"/>
                  </a:lnTo>
                  <a:lnTo>
                    <a:pt x="1800" y="1720"/>
                  </a:lnTo>
                  <a:lnTo>
                    <a:pt x="1790" y="1628"/>
                  </a:lnTo>
                  <a:lnTo>
                    <a:pt x="1774" y="1536"/>
                  </a:lnTo>
                  <a:lnTo>
                    <a:pt x="1754" y="1446"/>
                  </a:lnTo>
                  <a:lnTo>
                    <a:pt x="1730" y="1358"/>
                  </a:lnTo>
                  <a:lnTo>
                    <a:pt x="1702" y="1272"/>
                  </a:lnTo>
                  <a:lnTo>
                    <a:pt x="1668" y="1188"/>
                  </a:lnTo>
                  <a:lnTo>
                    <a:pt x="1632" y="1104"/>
                  </a:lnTo>
                  <a:lnTo>
                    <a:pt x="1594" y="1024"/>
                  </a:lnTo>
                  <a:lnTo>
                    <a:pt x="1550" y="946"/>
                  </a:lnTo>
                  <a:lnTo>
                    <a:pt x="1504" y="870"/>
                  </a:lnTo>
                  <a:lnTo>
                    <a:pt x="1452" y="796"/>
                  </a:lnTo>
                  <a:lnTo>
                    <a:pt x="1400" y="726"/>
                  </a:lnTo>
                  <a:lnTo>
                    <a:pt x="1342" y="656"/>
                  </a:lnTo>
                  <a:lnTo>
                    <a:pt x="1282" y="592"/>
                  </a:lnTo>
                  <a:lnTo>
                    <a:pt x="1220" y="528"/>
                  </a:lnTo>
                  <a:lnTo>
                    <a:pt x="1154" y="468"/>
                  </a:lnTo>
                  <a:lnTo>
                    <a:pt x="1086" y="412"/>
                  </a:lnTo>
                  <a:lnTo>
                    <a:pt x="1016" y="358"/>
                  </a:lnTo>
                  <a:lnTo>
                    <a:pt x="942" y="308"/>
                  </a:lnTo>
                  <a:lnTo>
                    <a:pt x="866" y="260"/>
                  </a:lnTo>
                  <a:lnTo>
                    <a:pt x="788" y="218"/>
                  </a:lnTo>
                  <a:lnTo>
                    <a:pt x="708" y="178"/>
                  </a:lnTo>
                  <a:lnTo>
                    <a:pt x="626" y="142"/>
                  </a:lnTo>
                  <a:lnTo>
                    <a:pt x="542" y="108"/>
                  </a:lnTo>
                  <a:lnTo>
                    <a:pt x="456" y="80"/>
                  </a:lnTo>
                  <a:lnTo>
                    <a:pt x="368" y="56"/>
                  </a:lnTo>
                  <a:lnTo>
                    <a:pt x="278" y="36"/>
                  </a:lnTo>
                  <a:lnTo>
                    <a:pt x="186" y="20"/>
                  </a:lnTo>
                  <a:lnTo>
                    <a:pt x="94" y="8"/>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GB" sz="1050" dirty="0"/>
            </a:p>
          </p:txBody>
        </p:sp>
      </p:grpSp>
      <p:sp>
        <p:nvSpPr>
          <p:cNvPr id="15" name="Text Placeholder 3"/>
          <p:cNvSpPr>
            <a:spLocks noGrp="1"/>
          </p:cNvSpPr>
          <p:nvPr>
            <p:ph type="body" sz="quarter" idx="11" hasCustomPrompt="1"/>
          </p:nvPr>
        </p:nvSpPr>
        <p:spPr>
          <a:xfrm>
            <a:off x="5705951" y="2747729"/>
            <a:ext cx="2706517" cy="1600200"/>
          </a:xfrm>
          <a:prstGeom prst="rect">
            <a:avLst/>
          </a:prstGeom>
        </p:spPr>
        <p:txBody>
          <a:bodyPr/>
          <a:lstStyle>
            <a:lvl1pPr marL="0" indent="0" algn="l" defTabSz="269009" rtl="0" eaLnBrk="1" fontAlgn="base" hangingPunct="1">
              <a:spcBef>
                <a:spcPts val="79"/>
              </a:spcBef>
              <a:spcAft>
                <a:spcPts val="79"/>
              </a:spcAft>
              <a:buClr>
                <a:srgbClr val="000000"/>
              </a:buClr>
              <a:buSzPct val="130000"/>
              <a:buFont typeface="Noto Sans" panose="020B0502040504020204" pitchFamily="34" charset="0"/>
              <a:buNone/>
              <a:defRPr lang="en-US" sz="900" b="0" kern="1200" dirty="0" smtClean="0">
                <a:solidFill>
                  <a:schemeClr val="tx1"/>
                </a:solidFill>
                <a:latin typeface="+mj-lt"/>
                <a:ea typeface="+mn-ea"/>
                <a:cs typeface="+mn-cs"/>
              </a:defRPr>
            </a:lvl1pPr>
            <a:lvl2pPr marL="0" indent="0" algn="l" defTabSz="751819" rtl="0" eaLnBrk="1" fontAlgn="base" hangingPunct="1">
              <a:spcBef>
                <a:spcPts val="79"/>
              </a:spcBef>
              <a:spcAft>
                <a:spcPts val="79"/>
              </a:spcAft>
              <a:buClr>
                <a:srgbClr val="000000"/>
              </a:buClr>
              <a:buSzPct val="130000"/>
              <a:buFont typeface="Noto Sans" panose="020B0502040504020204" pitchFamily="34" charset="0"/>
              <a:buNone/>
              <a:defRPr lang="en-US" sz="900" b="0" kern="1200" dirty="0" smtClean="0">
                <a:solidFill>
                  <a:schemeClr val="tx1"/>
                </a:solidFill>
                <a:latin typeface="+mj-lt"/>
                <a:ea typeface="+mn-ea"/>
                <a:cs typeface="+mn-cs"/>
              </a:defRPr>
            </a:lvl2pPr>
            <a:lvl3pPr marL="0" indent="0" algn="l" defTabSz="751819" rtl="0" eaLnBrk="1" fontAlgn="base" hangingPunct="1">
              <a:spcBef>
                <a:spcPts val="79"/>
              </a:spcBef>
              <a:spcAft>
                <a:spcPts val="79"/>
              </a:spcAft>
              <a:buClr>
                <a:srgbClr val="000000"/>
              </a:buClr>
              <a:buSzPct val="130000"/>
              <a:buFont typeface="Noto Sans" panose="020B0502040504020204" pitchFamily="34" charset="0"/>
              <a:buNone/>
              <a:defRPr lang="en-US" sz="825" kern="1200" dirty="0" smtClean="0">
                <a:solidFill>
                  <a:schemeClr val="tx1"/>
                </a:solidFill>
                <a:latin typeface="+mj-lt"/>
                <a:ea typeface="+mn-ea"/>
                <a:cs typeface="+mn-cs"/>
              </a:defRPr>
            </a:lvl3pPr>
            <a:lvl4pPr marL="0" indent="0" algn="l" defTabSz="751819" rtl="0" eaLnBrk="1" fontAlgn="base" hangingPunct="1">
              <a:spcBef>
                <a:spcPts val="79"/>
              </a:spcBef>
              <a:spcAft>
                <a:spcPts val="79"/>
              </a:spcAft>
              <a:buClr>
                <a:srgbClr val="000000"/>
              </a:buClr>
              <a:buSzPct val="130000"/>
              <a:buFont typeface="Noto Sans" panose="020B0502040504020204" pitchFamily="34" charset="0"/>
              <a:buNone/>
              <a:defRPr lang="en-US" sz="900" b="0" kern="1200" dirty="0" smtClean="0">
                <a:solidFill>
                  <a:schemeClr val="tx1"/>
                </a:solidFill>
                <a:latin typeface="+mj-lt"/>
                <a:ea typeface="+mn-ea"/>
                <a:cs typeface="+mn-cs"/>
              </a:defRPr>
            </a:lvl4pPr>
            <a:lvl5pPr marL="0" indent="0" algn="l" defTabSz="751819" rtl="0" eaLnBrk="1" fontAlgn="base" hangingPunct="1">
              <a:spcBef>
                <a:spcPts val="79"/>
              </a:spcBef>
              <a:spcAft>
                <a:spcPts val="79"/>
              </a:spcAft>
              <a:buClr>
                <a:srgbClr val="000000"/>
              </a:buClr>
              <a:buSzPct val="130000"/>
              <a:buFont typeface="Noto Sans" panose="020B0502040504020204" pitchFamily="34" charset="0"/>
              <a:buNone/>
              <a:defRPr lang="en-GB" sz="825" kern="1200" dirty="0" smtClean="0">
                <a:solidFill>
                  <a:schemeClr val="tx1"/>
                </a:solidFill>
                <a:latin typeface="+mj-lt"/>
                <a:ea typeface="+mn-ea"/>
                <a:cs typeface="+mn-cs"/>
              </a:defRPr>
            </a:lvl5pPr>
          </a:lstStyle>
          <a:p>
            <a:pPr lvl="0"/>
            <a:r>
              <a:rPr lang="en-US" dirty="0"/>
              <a:t>Contact Details</a:t>
            </a:r>
          </a:p>
          <a:p>
            <a:pPr lvl="0"/>
            <a:r>
              <a:rPr lang="en-US" dirty="0"/>
              <a:t>Name Surname</a:t>
            </a:r>
          </a:p>
          <a:p>
            <a:pPr lvl="0"/>
            <a:r>
              <a:rPr lang="en-US" dirty="0"/>
              <a:t>Client Manager</a:t>
            </a:r>
          </a:p>
          <a:p>
            <a:pPr lvl="0"/>
            <a:r>
              <a:rPr lang="en-US" dirty="0"/>
              <a:t>T	+44 (0)000 000 0000  </a:t>
            </a:r>
          </a:p>
          <a:p>
            <a:pPr lvl="0"/>
            <a:r>
              <a:rPr lang="en-US" dirty="0"/>
              <a:t>M	+44 (0)000 000 0000</a:t>
            </a:r>
          </a:p>
          <a:p>
            <a:pPr lvl="1"/>
            <a:r>
              <a:rPr lang="en-US" dirty="0"/>
              <a:t>name.surname@schroders.com</a:t>
            </a:r>
          </a:p>
          <a:p>
            <a:pPr lvl="1"/>
            <a:r>
              <a:rPr lang="en-US" dirty="0"/>
              <a:t>Address</a:t>
            </a:r>
          </a:p>
          <a:p>
            <a:pPr lvl="3"/>
            <a:endParaRPr lang="en-US" dirty="0"/>
          </a:p>
          <a:p>
            <a:pPr lvl="3"/>
            <a:r>
              <a:rPr lang="en-US" dirty="0"/>
              <a:t>schroders.com</a:t>
            </a:r>
          </a:p>
          <a:p>
            <a:pPr lvl="3"/>
            <a:endParaRPr lang="en-US" dirty="0"/>
          </a:p>
        </p:txBody>
      </p:sp>
      <p:pic>
        <p:nvPicPr>
          <p:cNvPr id="16" name="Picture 4" descr="D:\Blue_.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15946" y="4364211"/>
            <a:ext cx="421337" cy="55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46266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0909" y="272700"/>
            <a:ext cx="8440702" cy="351000"/>
          </a:xfrm>
        </p:spPr>
        <p:txBody>
          <a:bodyPr/>
          <a:lstStyle>
            <a:lvl1pPr>
              <a:defRPr/>
            </a:lvl1pPr>
          </a:lstStyle>
          <a:p>
            <a:r>
              <a:rPr lang="en-US" dirty="0"/>
              <a:t>Guidelines</a:t>
            </a:r>
            <a:endParaRPr lang="en-GB" dirty="0"/>
          </a:p>
        </p:txBody>
      </p:sp>
      <p:sp>
        <p:nvSpPr>
          <p:cNvPr id="3" name="Slide Number Placeholder 2"/>
          <p:cNvSpPr>
            <a:spLocks noGrp="1"/>
          </p:cNvSpPr>
          <p:nvPr>
            <p:ph type="sldNum" sz="quarter" idx="10"/>
          </p:nvPr>
        </p:nvSpPr>
        <p:spPr/>
        <p:txBody>
          <a:bodyPr/>
          <a:lstStyle/>
          <a:p>
            <a:pPr>
              <a:defRPr/>
            </a:pPr>
            <a:fld id="{B534F15D-BC28-4469-A087-2CE4BCDE5F07}" type="slidenum">
              <a:rPr lang="en-GB" smtClean="0"/>
              <a:pPr>
                <a:defRPr/>
              </a:pPr>
              <a:t>‹N°›</a:t>
            </a:fld>
            <a:endParaRPr lang="en-GB" dirty="0"/>
          </a:p>
        </p:txBody>
      </p:sp>
      <p:sp>
        <p:nvSpPr>
          <p:cNvPr id="12" name="Text Placeholder 11"/>
          <p:cNvSpPr>
            <a:spLocks noGrp="1"/>
          </p:cNvSpPr>
          <p:nvPr>
            <p:ph type="body" sz="quarter" idx="13" hasCustomPrompt="1"/>
          </p:nvPr>
        </p:nvSpPr>
        <p:spPr>
          <a:xfrm>
            <a:off x="350909" y="677700"/>
            <a:ext cx="8440702" cy="351000"/>
          </a:xfrm>
          <a:prstGeom prst="rect">
            <a:avLst/>
          </a:prstGeom>
        </p:spPr>
        <p:txBody>
          <a:bodyPr/>
          <a:lstStyle>
            <a:lvl1pPr marL="0" indent="0">
              <a:buNone/>
              <a:defRPr sz="1725">
                <a:solidFill>
                  <a:srgbClr val="0074B7"/>
                </a:solidFill>
                <a:latin typeface="+mj-lt"/>
              </a:defRPr>
            </a:lvl1pPr>
          </a:lstStyle>
          <a:p>
            <a:pPr lvl="0"/>
            <a:r>
              <a:rPr lang="en-US" dirty="0"/>
              <a:t>View: 100%</a:t>
            </a:r>
            <a:endParaRPr lang="en-GB" dirty="0"/>
          </a:p>
        </p:txBody>
      </p:sp>
      <p:sp>
        <p:nvSpPr>
          <p:cNvPr id="14" name="Text Placeholder 13"/>
          <p:cNvSpPr>
            <a:spLocks noGrp="1"/>
          </p:cNvSpPr>
          <p:nvPr>
            <p:ph type="body" sz="quarter" idx="14" hasCustomPrompt="1"/>
          </p:nvPr>
        </p:nvSpPr>
        <p:spPr>
          <a:xfrm>
            <a:off x="350909" y="4325541"/>
            <a:ext cx="8440702" cy="234900"/>
          </a:xfrm>
          <a:prstGeom prst="rect">
            <a:avLst/>
          </a:prstGeom>
        </p:spPr>
        <p:txBody>
          <a:bodyPr anchor="ctr" anchorCtr="0"/>
          <a:lstStyle>
            <a:lvl1pPr marL="0" indent="0" algn="ctr">
              <a:buNone/>
              <a:defRPr sz="1500" b="1">
                <a:solidFill>
                  <a:srgbClr val="0074B7"/>
                </a:solidFill>
                <a:latin typeface="+mj-lt"/>
                <a:cs typeface="Schroders Circular TT" panose="020B0804020101010102" pitchFamily="34" charset="0"/>
              </a:defRPr>
            </a:lvl1pPr>
            <a:lvl2pPr algn="ctr">
              <a:defRPr b="0">
                <a:latin typeface="+mj-lt"/>
              </a:defRPr>
            </a:lvl2pPr>
            <a:lvl3pPr algn="ctr">
              <a:defRPr b="0">
                <a:latin typeface="+mj-lt"/>
              </a:defRPr>
            </a:lvl3pPr>
            <a:lvl4pPr algn="ctr">
              <a:defRPr b="0">
                <a:latin typeface="+mj-lt"/>
              </a:defRPr>
            </a:lvl4pPr>
            <a:lvl5pPr algn="ctr">
              <a:defRPr b="0">
                <a:latin typeface="+mj-lt"/>
              </a:defRPr>
            </a:lvl5pPr>
          </a:lstStyle>
          <a:p>
            <a:pPr lvl="0"/>
            <a:r>
              <a:rPr lang="en-US" dirty="0"/>
              <a:t>Strapline (delete if not needed)</a:t>
            </a:r>
            <a:endParaRPr lang="en-GB" dirty="0"/>
          </a:p>
        </p:txBody>
      </p:sp>
      <p:sp>
        <p:nvSpPr>
          <p:cNvPr id="16" name="Text Placeholder 15"/>
          <p:cNvSpPr>
            <a:spLocks noGrp="1"/>
          </p:cNvSpPr>
          <p:nvPr>
            <p:ph type="body" sz="quarter" idx="15" hasCustomPrompt="1"/>
          </p:nvPr>
        </p:nvSpPr>
        <p:spPr>
          <a:xfrm>
            <a:off x="350909" y="4674394"/>
            <a:ext cx="8440702" cy="116100"/>
          </a:xfrm>
          <a:prstGeom prst="rect">
            <a:avLst/>
          </a:prstGeom>
        </p:spPr>
        <p:txBody>
          <a:bodyPr anchor="b" anchorCtr="0"/>
          <a:lstStyle>
            <a:lvl1pPr marL="0" indent="0">
              <a:spcBef>
                <a:spcPts val="0"/>
              </a:spcBef>
              <a:spcAft>
                <a:spcPts val="0"/>
              </a:spcAft>
              <a:buNone/>
              <a:defRPr sz="675" b="0">
                <a:solidFill>
                  <a:schemeClr val="tx1"/>
                </a:solidFill>
              </a:defRPr>
            </a:lvl1pPr>
          </a:lstStyle>
          <a:p>
            <a:pPr lvl="0"/>
            <a:r>
              <a:rPr lang="en-US" dirty="0"/>
              <a:t>Source: </a:t>
            </a:r>
            <a:endParaRPr lang="en-GB" dirty="0"/>
          </a:p>
        </p:txBody>
      </p:sp>
      <p:cxnSp>
        <p:nvCxnSpPr>
          <p:cNvPr id="5" name="Straight Connector 4"/>
          <p:cNvCxnSpPr/>
          <p:nvPr userDrawn="1"/>
        </p:nvCxnSpPr>
        <p:spPr>
          <a:xfrm>
            <a:off x="3038875"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p:cNvCxnSpPr/>
          <p:nvPr userDrawn="1"/>
        </p:nvCxnSpPr>
        <p:spPr>
          <a:xfrm>
            <a:off x="3229325"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p:cNvCxnSpPr/>
          <p:nvPr userDrawn="1"/>
        </p:nvCxnSpPr>
        <p:spPr>
          <a:xfrm>
            <a:off x="4482726"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userDrawn="1"/>
        </p:nvCxnSpPr>
        <p:spPr>
          <a:xfrm>
            <a:off x="4662464"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Straight Connector 12"/>
          <p:cNvCxnSpPr/>
          <p:nvPr userDrawn="1"/>
        </p:nvCxnSpPr>
        <p:spPr>
          <a:xfrm>
            <a:off x="5917056" y="14231"/>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p:cNvCxnSpPr/>
          <p:nvPr userDrawn="1"/>
        </p:nvCxnSpPr>
        <p:spPr>
          <a:xfrm>
            <a:off x="6106316"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p:cNvCxnSpPr/>
          <p:nvPr userDrawn="1"/>
        </p:nvCxnSpPr>
        <p:spPr>
          <a:xfrm>
            <a:off x="351143"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p:cNvCxnSpPr/>
          <p:nvPr userDrawn="1"/>
        </p:nvCxnSpPr>
        <p:spPr>
          <a:xfrm>
            <a:off x="8797024" y="12446"/>
            <a:ext cx="0" cy="594066"/>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6" name="TextBox 5"/>
          <p:cNvSpPr txBox="1"/>
          <p:nvPr userDrawn="1"/>
        </p:nvSpPr>
        <p:spPr>
          <a:xfrm rot="16200000">
            <a:off x="96855" y="284266"/>
            <a:ext cx="366081" cy="161583"/>
          </a:xfrm>
          <a:prstGeom prst="rect">
            <a:avLst/>
          </a:prstGeom>
          <a:noFill/>
        </p:spPr>
        <p:txBody>
          <a:bodyPr wrap="square" lIns="0" tIns="0" rIns="0" bIns="0" rtlCol="0">
            <a:spAutoFit/>
          </a:bodyPr>
          <a:lstStyle/>
          <a:p>
            <a:pPr algn="ctr"/>
            <a:r>
              <a:rPr lang="en-GB" sz="1050" dirty="0">
                <a:latin typeface="+mn-lt"/>
              </a:rPr>
              <a:t>15.63</a:t>
            </a:r>
          </a:p>
        </p:txBody>
      </p:sp>
      <p:sp>
        <p:nvSpPr>
          <p:cNvPr id="19" name="TextBox 18"/>
          <p:cNvSpPr txBox="1"/>
          <p:nvPr userDrawn="1"/>
        </p:nvSpPr>
        <p:spPr>
          <a:xfrm rot="16200000">
            <a:off x="8521640" y="255691"/>
            <a:ext cx="366081" cy="161583"/>
          </a:xfrm>
          <a:prstGeom prst="rect">
            <a:avLst/>
          </a:prstGeom>
          <a:noFill/>
        </p:spPr>
        <p:txBody>
          <a:bodyPr wrap="square" lIns="0" tIns="0" rIns="0" bIns="0" rtlCol="0">
            <a:spAutoFit/>
          </a:bodyPr>
          <a:lstStyle/>
          <a:p>
            <a:pPr algn="ctr"/>
            <a:r>
              <a:rPr lang="en-GB" sz="1050" dirty="0">
                <a:latin typeface="+mn-lt"/>
              </a:rPr>
              <a:t>15.64</a:t>
            </a:r>
          </a:p>
        </p:txBody>
      </p:sp>
      <p:sp>
        <p:nvSpPr>
          <p:cNvPr id="20" name="TextBox 19"/>
          <p:cNvSpPr txBox="1"/>
          <p:nvPr userDrawn="1"/>
        </p:nvSpPr>
        <p:spPr>
          <a:xfrm rot="16200000">
            <a:off x="6013569" y="255691"/>
            <a:ext cx="366081" cy="161583"/>
          </a:xfrm>
          <a:prstGeom prst="rect">
            <a:avLst/>
          </a:prstGeom>
          <a:noFill/>
        </p:spPr>
        <p:txBody>
          <a:bodyPr wrap="square" lIns="0" tIns="0" rIns="0" bIns="0" rtlCol="0">
            <a:spAutoFit/>
          </a:bodyPr>
          <a:lstStyle/>
          <a:p>
            <a:pPr algn="ctr"/>
            <a:r>
              <a:rPr lang="en-GB" sz="1050" dirty="0">
                <a:latin typeface="+mn-lt"/>
              </a:rPr>
              <a:t>5.68</a:t>
            </a:r>
          </a:p>
        </p:txBody>
      </p:sp>
      <p:sp>
        <p:nvSpPr>
          <p:cNvPr id="21" name="TextBox 20"/>
          <p:cNvSpPr txBox="1"/>
          <p:nvPr userDrawn="1"/>
        </p:nvSpPr>
        <p:spPr>
          <a:xfrm rot="16200000">
            <a:off x="5636066" y="255691"/>
            <a:ext cx="366081" cy="161583"/>
          </a:xfrm>
          <a:prstGeom prst="rect">
            <a:avLst/>
          </a:prstGeom>
          <a:noFill/>
        </p:spPr>
        <p:txBody>
          <a:bodyPr wrap="square" lIns="0" tIns="0" rIns="0" bIns="0" rtlCol="0">
            <a:spAutoFit/>
          </a:bodyPr>
          <a:lstStyle/>
          <a:p>
            <a:pPr algn="ctr"/>
            <a:r>
              <a:rPr lang="en-GB" sz="1050" dirty="0">
                <a:latin typeface="+mn-lt"/>
              </a:rPr>
              <a:t>5.00</a:t>
            </a:r>
          </a:p>
        </p:txBody>
      </p:sp>
      <p:sp>
        <p:nvSpPr>
          <p:cNvPr id="22" name="TextBox 21"/>
          <p:cNvSpPr txBox="1"/>
          <p:nvPr userDrawn="1"/>
        </p:nvSpPr>
        <p:spPr>
          <a:xfrm rot="16200000">
            <a:off x="4570907" y="255691"/>
            <a:ext cx="366081" cy="161583"/>
          </a:xfrm>
          <a:prstGeom prst="rect">
            <a:avLst/>
          </a:prstGeom>
          <a:noFill/>
        </p:spPr>
        <p:txBody>
          <a:bodyPr wrap="square" lIns="0" tIns="0" rIns="0" bIns="0" rtlCol="0">
            <a:spAutoFit/>
          </a:bodyPr>
          <a:lstStyle/>
          <a:p>
            <a:pPr algn="ctr"/>
            <a:r>
              <a:rPr lang="en-GB" sz="1050" dirty="0">
                <a:latin typeface="+mn-lt"/>
              </a:rPr>
              <a:t>0.34</a:t>
            </a:r>
          </a:p>
        </p:txBody>
      </p:sp>
      <p:sp>
        <p:nvSpPr>
          <p:cNvPr id="23" name="TextBox 22"/>
          <p:cNvSpPr txBox="1"/>
          <p:nvPr userDrawn="1"/>
        </p:nvSpPr>
        <p:spPr>
          <a:xfrm rot="16200000">
            <a:off x="4224696" y="255691"/>
            <a:ext cx="366081" cy="161583"/>
          </a:xfrm>
          <a:prstGeom prst="rect">
            <a:avLst/>
          </a:prstGeom>
          <a:noFill/>
        </p:spPr>
        <p:txBody>
          <a:bodyPr wrap="square" lIns="0" tIns="0" rIns="0" bIns="0" rtlCol="0">
            <a:spAutoFit/>
          </a:bodyPr>
          <a:lstStyle/>
          <a:p>
            <a:pPr algn="ctr"/>
            <a:r>
              <a:rPr lang="en-GB" sz="1050" dirty="0">
                <a:latin typeface="+mn-lt"/>
              </a:rPr>
              <a:t>0.33</a:t>
            </a:r>
          </a:p>
        </p:txBody>
      </p:sp>
      <p:sp>
        <p:nvSpPr>
          <p:cNvPr id="24" name="TextBox 23"/>
          <p:cNvSpPr txBox="1"/>
          <p:nvPr userDrawn="1"/>
        </p:nvSpPr>
        <p:spPr>
          <a:xfrm rot="16200000">
            <a:off x="2775064" y="255691"/>
            <a:ext cx="366081" cy="161583"/>
          </a:xfrm>
          <a:prstGeom prst="rect">
            <a:avLst/>
          </a:prstGeom>
          <a:noFill/>
        </p:spPr>
        <p:txBody>
          <a:bodyPr wrap="square" lIns="0" tIns="0" rIns="0" bIns="0" rtlCol="0">
            <a:spAutoFit/>
          </a:bodyPr>
          <a:lstStyle/>
          <a:p>
            <a:pPr algn="ctr"/>
            <a:r>
              <a:rPr lang="en-GB" sz="1050" dirty="0">
                <a:latin typeface="+mn-lt"/>
              </a:rPr>
              <a:t>5.68</a:t>
            </a:r>
          </a:p>
        </p:txBody>
      </p:sp>
      <p:sp>
        <p:nvSpPr>
          <p:cNvPr id="25" name="TextBox 24"/>
          <p:cNvSpPr txBox="1"/>
          <p:nvPr userDrawn="1"/>
        </p:nvSpPr>
        <p:spPr>
          <a:xfrm rot="16200000">
            <a:off x="3131816" y="255691"/>
            <a:ext cx="366081" cy="161583"/>
          </a:xfrm>
          <a:prstGeom prst="rect">
            <a:avLst/>
          </a:prstGeom>
          <a:noFill/>
        </p:spPr>
        <p:txBody>
          <a:bodyPr wrap="square" lIns="0" tIns="0" rIns="0" bIns="0" rtlCol="0">
            <a:spAutoFit/>
          </a:bodyPr>
          <a:lstStyle/>
          <a:p>
            <a:pPr algn="ctr"/>
            <a:r>
              <a:rPr lang="en-GB" sz="1050" dirty="0">
                <a:latin typeface="+mn-lt"/>
              </a:rPr>
              <a:t>4.97</a:t>
            </a:r>
          </a:p>
        </p:txBody>
      </p:sp>
      <p:cxnSp>
        <p:nvCxnSpPr>
          <p:cNvPr id="26" name="Straight Connector 25"/>
          <p:cNvCxnSpPr/>
          <p:nvPr userDrawn="1"/>
        </p:nvCxnSpPr>
        <p:spPr>
          <a:xfrm rot="16200000">
            <a:off x="296956" y="817470"/>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p:cNvCxnSpPr/>
          <p:nvPr userDrawn="1"/>
        </p:nvCxnSpPr>
        <p:spPr>
          <a:xfrm rot="16200000">
            <a:off x="296956" y="2517682"/>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p:cNvCxnSpPr/>
          <p:nvPr userDrawn="1"/>
        </p:nvCxnSpPr>
        <p:spPr>
          <a:xfrm rot="16200000">
            <a:off x="296956" y="2735567"/>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p:cNvCxnSpPr/>
          <p:nvPr userDrawn="1"/>
        </p:nvCxnSpPr>
        <p:spPr>
          <a:xfrm rot="16200000">
            <a:off x="296956" y="4030372"/>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p:cNvCxnSpPr/>
          <p:nvPr userDrawn="1"/>
        </p:nvCxnSpPr>
        <p:spPr>
          <a:xfrm rot="16200000">
            <a:off x="296956" y="4377438"/>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p:cNvCxnSpPr/>
          <p:nvPr userDrawn="1"/>
        </p:nvCxnSpPr>
        <p:spPr>
          <a:xfrm rot="16200000">
            <a:off x="296956" y="1032973"/>
            <a:ext cx="0" cy="593911"/>
          </a:xfrm>
          <a:prstGeom prst="line">
            <a:avLst/>
          </a:prstGeom>
          <a:noFill/>
          <a:ln w="9525">
            <a:solidFill>
              <a:srgbClr val="E0071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33" name="TextBox 32"/>
          <p:cNvSpPr txBox="1"/>
          <p:nvPr userDrawn="1"/>
        </p:nvSpPr>
        <p:spPr>
          <a:xfrm>
            <a:off x="16132" y="930195"/>
            <a:ext cx="365986" cy="161583"/>
          </a:xfrm>
          <a:prstGeom prst="rect">
            <a:avLst/>
          </a:prstGeom>
          <a:noFill/>
        </p:spPr>
        <p:txBody>
          <a:bodyPr wrap="square" lIns="0" tIns="0" rIns="0" bIns="0" rtlCol="0">
            <a:spAutoFit/>
          </a:bodyPr>
          <a:lstStyle/>
          <a:p>
            <a:pPr algn="ctr"/>
            <a:r>
              <a:rPr lang="en-GB" sz="1050" dirty="0">
                <a:latin typeface="+mn-lt"/>
              </a:rPr>
              <a:t>5.40</a:t>
            </a:r>
          </a:p>
        </p:txBody>
      </p:sp>
      <p:sp>
        <p:nvSpPr>
          <p:cNvPr id="34" name="TextBox 33"/>
          <p:cNvSpPr txBox="1"/>
          <p:nvPr userDrawn="1"/>
        </p:nvSpPr>
        <p:spPr>
          <a:xfrm>
            <a:off x="16132" y="1326502"/>
            <a:ext cx="365986" cy="161583"/>
          </a:xfrm>
          <a:prstGeom prst="rect">
            <a:avLst/>
          </a:prstGeom>
          <a:noFill/>
        </p:spPr>
        <p:txBody>
          <a:bodyPr wrap="square" lIns="0" tIns="0" rIns="0" bIns="0" rtlCol="0">
            <a:spAutoFit/>
          </a:bodyPr>
          <a:lstStyle/>
          <a:p>
            <a:pPr algn="ctr"/>
            <a:r>
              <a:rPr lang="en-GB" sz="1050" dirty="0">
                <a:latin typeface="+mn-lt"/>
              </a:rPr>
              <a:t>4.60</a:t>
            </a:r>
          </a:p>
        </p:txBody>
      </p:sp>
      <p:sp>
        <p:nvSpPr>
          <p:cNvPr id="35" name="TextBox 34"/>
          <p:cNvSpPr txBox="1"/>
          <p:nvPr userDrawn="1"/>
        </p:nvSpPr>
        <p:spPr>
          <a:xfrm>
            <a:off x="16132" y="2640952"/>
            <a:ext cx="365986" cy="161583"/>
          </a:xfrm>
          <a:prstGeom prst="rect">
            <a:avLst/>
          </a:prstGeom>
          <a:noFill/>
        </p:spPr>
        <p:txBody>
          <a:bodyPr wrap="square" lIns="0" tIns="0" rIns="0" bIns="0" rtlCol="0">
            <a:spAutoFit/>
          </a:bodyPr>
          <a:lstStyle/>
          <a:p>
            <a:pPr algn="ctr"/>
            <a:r>
              <a:rPr lang="en-GB" sz="1050" dirty="0">
                <a:latin typeface="+mn-lt"/>
              </a:rPr>
              <a:t>0.90</a:t>
            </a:r>
          </a:p>
        </p:txBody>
      </p:sp>
      <p:sp>
        <p:nvSpPr>
          <p:cNvPr id="36" name="TextBox 35"/>
          <p:cNvSpPr txBox="1"/>
          <p:nvPr userDrawn="1"/>
        </p:nvSpPr>
        <p:spPr>
          <a:xfrm>
            <a:off x="16132" y="3030142"/>
            <a:ext cx="365986" cy="161583"/>
          </a:xfrm>
          <a:prstGeom prst="rect">
            <a:avLst/>
          </a:prstGeom>
          <a:noFill/>
        </p:spPr>
        <p:txBody>
          <a:bodyPr wrap="square" lIns="0" tIns="0" rIns="0" bIns="0" rtlCol="0">
            <a:spAutoFit/>
          </a:bodyPr>
          <a:lstStyle/>
          <a:p>
            <a:pPr algn="ctr"/>
            <a:r>
              <a:rPr lang="en-GB" sz="1050" dirty="0">
                <a:latin typeface="+mn-lt"/>
              </a:rPr>
              <a:t>1.71</a:t>
            </a:r>
          </a:p>
        </p:txBody>
      </p:sp>
      <p:sp>
        <p:nvSpPr>
          <p:cNvPr id="37" name="TextBox 36"/>
          <p:cNvSpPr txBox="1"/>
          <p:nvPr userDrawn="1"/>
        </p:nvSpPr>
        <p:spPr>
          <a:xfrm>
            <a:off x="16132" y="4163959"/>
            <a:ext cx="365986" cy="161583"/>
          </a:xfrm>
          <a:prstGeom prst="rect">
            <a:avLst/>
          </a:prstGeom>
          <a:noFill/>
        </p:spPr>
        <p:txBody>
          <a:bodyPr wrap="square" lIns="0" tIns="0" rIns="0" bIns="0" rtlCol="0">
            <a:spAutoFit/>
          </a:bodyPr>
          <a:lstStyle/>
          <a:p>
            <a:pPr algn="ctr"/>
            <a:r>
              <a:rPr lang="en-GB" sz="1050" dirty="0">
                <a:latin typeface="+mn-lt"/>
              </a:rPr>
              <a:t>6.49</a:t>
            </a:r>
          </a:p>
        </p:txBody>
      </p:sp>
      <p:sp>
        <p:nvSpPr>
          <p:cNvPr id="38" name="TextBox 37"/>
          <p:cNvSpPr txBox="1"/>
          <p:nvPr userDrawn="1"/>
        </p:nvSpPr>
        <p:spPr>
          <a:xfrm>
            <a:off x="16132" y="4512811"/>
            <a:ext cx="365986" cy="161583"/>
          </a:xfrm>
          <a:prstGeom prst="rect">
            <a:avLst/>
          </a:prstGeom>
          <a:noFill/>
        </p:spPr>
        <p:txBody>
          <a:bodyPr wrap="square" lIns="0" tIns="0" rIns="0" bIns="0" rtlCol="0">
            <a:spAutoFit/>
          </a:bodyPr>
          <a:lstStyle/>
          <a:p>
            <a:pPr algn="ctr"/>
            <a:r>
              <a:rPr lang="en-GB" sz="1050" dirty="0">
                <a:latin typeface="+mn-lt"/>
              </a:rPr>
              <a:t>7.79</a:t>
            </a:r>
          </a:p>
        </p:txBody>
      </p:sp>
      <p:sp>
        <p:nvSpPr>
          <p:cNvPr id="39" name="Rectangle 38"/>
          <p:cNvSpPr/>
          <p:nvPr userDrawn="1"/>
        </p:nvSpPr>
        <p:spPr>
          <a:xfrm>
            <a:off x="2772877" y="2030425"/>
            <a:ext cx="4401785"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99" b="1" dirty="0"/>
              <a:t>STUDIO</a:t>
            </a:r>
            <a:r>
              <a:rPr lang="en-GB" sz="2399" b="1" baseline="0" dirty="0"/>
              <a:t> USE ONLY</a:t>
            </a:r>
            <a:endParaRPr lang="en-GB" sz="2399" b="1" dirty="0"/>
          </a:p>
        </p:txBody>
      </p:sp>
    </p:spTree>
    <p:extLst>
      <p:ext uri="{BB962C8B-B14F-4D97-AF65-F5344CB8AC3E}">
        <p14:creationId xmlns:p14="http://schemas.microsoft.com/office/powerpoint/2010/main" val="30098335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606E-02D7-4C89-8F51-8E318B30AD6D}"/>
              </a:ext>
            </a:extLst>
          </p:cNvPr>
          <p:cNvSpPr>
            <a:spLocks noGrp="1"/>
          </p:cNvSpPr>
          <p:nvPr>
            <p:ph type="title"/>
          </p:nvPr>
        </p:nvSpPr>
        <p:spPr/>
        <p:txBody>
          <a:bodyPr/>
          <a:lstStyle/>
          <a:p>
            <a:r>
              <a:rPr lang="en-US"/>
              <a:t>Click to edit Master title style</a:t>
            </a:r>
            <a:endParaRPr lang="fr-BE"/>
          </a:p>
        </p:txBody>
      </p:sp>
      <p:sp>
        <p:nvSpPr>
          <p:cNvPr id="3" name="Content Placeholder 2">
            <a:extLst>
              <a:ext uri="{FF2B5EF4-FFF2-40B4-BE49-F238E27FC236}">
                <a16:creationId xmlns:a16="http://schemas.microsoft.com/office/drawing/2014/main" id="{C113F60A-EB9F-4C81-9052-123BC604F00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a:extLst>
              <a:ext uri="{FF2B5EF4-FFF2-40B4-BE49-F238E27FC236}">
                <a16:creationId xmlns:a16="http://schemas.microsoft.com/office/drawing/2014/main" id="{CB885330-F083-4644-A609-35F475B7D866}"/>
              </a:ext>
            </a:extLst>
          </p:cNvPr>
          <p:cNvSpPr>
            <a:spLocks noGrp="1"/>
          </p:cNvSpPr>
          <p:nvPr>
            <p:ph type="dt" sz="half" idx="10"/>
          </p:nvPr>
        </p:nvSpPr>
        <p:spPr/>
        <p:txBody>
          <a:bodyPr/>
          <a:lstStyle/>
          <a:p>
            <a:fld id="{BCE91CCD-ADD3-4AE7-B3A6-D2194325D58E}" type="datetimeFigureOut">
              <a:rPr lang="fr-BE" smtClean="0"/>
              <a:t>26-04-23</a:t>
            </a:fld>
            <a:endParaRPr lang="fr-BE"/>
          </a:p>
        </p:txBody>
      </p:sp>
      <p:sp>
        <p:nvSpPr>
          <p:cNvPr id="5" name="Footer Placeholder 4">
            <a:extLst>
              <a:ext uri="{FF2B5EF4-FFF2-40B4-BE49-F238E27FC236}">
                <a16:creationId xmlns:a16="http://schemas.microsoft.com/office/drawing/2014/main" id="{91DB9B1F-63F8-43A5-B410-79E37A1338DE}"/>
              </a:ext>
            </a:extLst>
          </p:cNvPr>
          <p:cNvSpPr>
            <a:spLocks noGrp="1"/>
          </p:cNvSpPr>
          <p:nvPr>
            <p:ph type="ftr" sz="quarter" idx="11"/>
          </p:nvPr>
        </p:nvSpPr>
        <p:spPr/>
        <p:txBody>
          <a:bodyPr/>
          <a:lstStyle/>
          <a:p>
            <a:endParaRPr lang="fr-BE"/>
          </a:p>
        </p:txBody>
      </p:sp>
      <p:sp>
        <p:nvSpPr>
          <p:cNvPr id="6" name="Slide Number Placeholder 5">
            <a:extLst>
              <a:ext uri="{FF2B5EF4-FFF2-40B4-BE49-F238E27FC236}">
                <a16:creationId xmlns:a16="http://schemas.microsoft.com/office/drawing/2014/main" id="{0D763ED0-7543-4B7D-97A8-180729BD53A5}"/>
              </a:ext>
            </a:extLst>
          </p:cNvPr>
          <p:cNvSpPr>
            <a:spLocks noGrp="1"/>
          </p:cNvSpPr>
          <p:nvPr>
            <p:ph type="sldNum" sz="quarter" idx="12"/>
          </p:nvPr>
        </p:nvSpPr>
        <p:spPr/>
        <p:txBody>
          <a:bodyPr/>
          <a:lstStyle/>
          <a:p>
            <a:fld id="{842AF7C6-946C-425A-B141-0BBD6DD362A4}" type="slidenum">
              <a:rPr lang="fr-BE" smtClean="0"/>
              <a:t>‹N°›</a:t>
            </a:fld>
            <a:endParaRPr lang="fr-BE"/>
          </a:p>
        </p:txBody>
      </p:sp>
    </p:spTree>
    <p:extLst>
      <p:ext uri="{BB962C8B-B14F-4D97-AF65-F5344CB8AC3E}">
        <p14:creationId xmlns:p14="http://schemas.microsoft.com/office/powerpoint/2010/main" val="1374245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606E-02D7-4C89-8F51-8E318B30AD6D}"/>
              </a:ext>
            </a:extLst>
          </p:cNvPr>
          <p:cNvSpPr>
            <a:spLocks noGrp="1"/>
          </p:cNvSpPr>
          <p:nvPr>
            <p:ph type="title"/>
          </p:nvPr>
        </p:nvSpPr>
        <p:spPr/>
        <p:txBody>
          <a:bodyPr/>
          <a:lstStyle/>
          <a:p>
            <a:r>
              <a:rPr lang="en-US"/>
              <a:t>Click to edit Master title style</a:t>
            </a:r>
            <a:endParaRPr lang="fr-BE"/>
          </a:p>
        </p:txBody>
      </p:sp>
      <p:sp>
        <p:nvSpPr>
          <p:cNvPr id="3" name="Content Placeholder 2">
            <a:extLst>
              <a:ext uri="{FF2B5EF4-FFF2-40B4-BE49-F238E27FC236}">
                <a16:creationId xmlns:a16="http://schemas.microsoft.com/office/drawing/2014/main" id="{C113F60A-EB9F-4C81-9052-123BC604F00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a:extLst>
              <a:ext uri="{FF2B5EF4-FFF2-40B4-BE49-F238E27FC236}">
                <a16:creationId xmlns:a16="http://schemas.microsoft.com/office/drawing/2014/main" id="{CB885330-F083-4644-A609-35F475B7D866}"/>
              </a:ext>
            </a:extLst>
          </p:cNvPr>
          <p:cNvSpPr>
            <a:spLocks noGrp="1"/>
          </p:cNvSpPr>
          <p:nvPr>
            <p:ph type="dt" sz="half" idx="10"/>
          </p:nvPr>
        </p:nvSpPr>
        <p:spPr/>
        <p:txBody>
          <a:bodyPr/>
          <a:lstStyle/>
          <a:p>
            <a:fld id="{BCE91CCD-ADD3-4AE7-B3A6-D2194325D58E}" type="datetimeFigureOut">
              <a:rPr lang="fr-BE" smtClean="0"/>
              <a:t>26-04-23</a:t>
            </a:fld>
            <a:endParaRPr lang="fr-BE"/>
          </a:p>
        </p:txBody>
      </p:sp>
      <p:sp>
        <p:nvSpPr>
          <p:cNvPr id="5" name="Footer Placeholder 4">
            <a:extLst>
              <a:ext uri="{FF2B5EF4-FFF2-40B4-BE49-F238E27FC236}">
                <a16:creationId xmlns:a16="http://schemas.microsoft.com/office/drawing/2014/main" id="{91DB9B1F-63F8-43A5-B410-79E37A1338DE}"/>
              </a:ext>
            </a:extLst>
          </p:cNvPr>
          <p:cNvSpPr>
            <a:spLocks noGrp="1"/>
          </p:cNvSpPr>
          <p:nvPr>
            <p:ph type="ftr" sz="quarter" idx="11"/>
          </p:nvPr>
        </p:nvSpPr>
        <p:spPr/>
        <p:txBody>
          <a:bodyPr/>
          <a:lstStyle/>
          <a:p>
            <a:endParaRPr lang="fr-BE"/>
          </a:p>
        </p:txBody>
      </p:sp>
      <p:sp>
        <p:nvSpPr>
          <p:cNvPr id="6" name="Slide Number Placeholder 5">
            <a:extLst>
              <a:ext uri="{FF2B5EF4-FFF2-40B4-BE49-F238E27FC236}">
                <a16:creationId xmlns:a16="http://schemas.microsoft.com/office/drawing/2014/main" id="{0D763ED0-7543-4B7D-97A8-180729BD53A5}"/>
              </a:ext>
            </a:extLst>
          </p:cNvPr>
          <p:cNvSpPr>
            <a:spLocks noGrp="1"/>
          </p:cNvSpPr>
          <p:nvPr>
            <p:ph type="sldNum" sz="quarter" idx="12"/>
          </p:nvPr>
        </p:nvSpPr>
        <p:spPr/>
        <p:txBody>
          <a:bodyPr/>
          <a:lstStyle/>
          <a:p>
            <a:fld id="{842AF7C6-946C-425A-B141-0BBD6DD362A4}" type="slidenum">
              <a:rPr lang="fr-BE" smtClean="0"/>
              <a:t>‹N°›</a:t>
            </a:fld>
            <a:endParaRPr lang="fr-BE"/>
          </a:p>
        </p:txBody>
      </p:sp>
    </p:spTree>
    <p:extLst>
      <p:ext uri="{BB962C8B-B14F-4D97-AF65-F5344CB8AC3E}">
        <p14:creationId xmlns:p14="http://schemas.microsoft.com/office/powerpoint/2010/main" val="647589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3674C6-272F-4BF3-B911-1164ED1B3B9E}"/>
              </a:ext>
            </a:extLst>
          </p:cNvPr>
          <p:cNvSpPr>
            <a:spLocks noGrp="1"/>
          </p:cNvSpPr>
          <p:nvPr>
            <p:ph type="dt" sz="half" idx="10"/>
          </p:nvPr>
        </p:nvSpPr>
        <p:spPr/>
        <p:txBody>
          <a:bodyPr/>
          <a:lstStyle/>
          <a:p>
            <a:fld id="{BCE91CCD-ADD3-4AE7-B3A6-D2194325D58E}" type="datetimeFigureOut">
              <a:rPr lang="fr-BE" smtClean="0"/>
              <a:t>26-04-23</a:t>
            </a:fld>
            <a:endParaRPr lang="fr-BE"/>
          </a:p>
        </p:txBody>
      </p:sp>
      <p:sp>
        <p:nvSpPr>
          <p:cNvPr id="3" name="Footer Placeholder 2">
            <a:extLst>
              <a:ext uri="{FF2B5EF4-FFF2-40B4-BE49-F238E27FC236}">
                <a16:creationId xmlns:a16="http://schemas.microsoft.com/office/drawing/2014/main" id="{386D63A3-A9BD-4C08-B2E1-3D778DB4F50D}"/>
              </a:ext>
            </a:extLst>
          </p:cNvPr>
          <p:cNvSpPr>
            <a:spLocks noGrp="1"/>
          </p:cNvSpPr>
          <p:nvPr>
            <p:ph type="ftr" sz="quarter" idx="11"/>
          </p:nvPr>
        </p:nvSpPr>
        <p:spPr/>
        <p:txBody>
          <a:bodyPr/>
          <a:lstStyle/>
          <a:p>
            <a:endParaRPr lang="fr-BE"/>
          </a:p>
        </p:txBody>
      </p:sp>
      <p:sp>
        <p:nvSpPr>
          <p:cNvPr id="4" name="Slide Number Placeholder 3">
            <a:extLst>
              <a:ext uri="{FF2B5EF4-FFF2-40B4-BE49-F238E27FC236}">
                <a16:creationId xmlns:a16="http://schemas.microsoft.com/office/drawing/2014/main" id="{CC809E80-A7F4-4DDA-A763-2096D397ACDE}"/>
              </a:ext>
            </a:extLst>
          </p:cNvPr>
          <p:cNvSpPr>
            <a:spLocks noGrp="1"/>
          </p:cNvSpPr>
          <p:nvPr>
            <p:ph type="sldNum" sz="quarter" idx="12"/>
          </p:nvPr>
        </p:nvSpPr>
        <p:spPr/>
        <p:txBody>
          <a:bodyPr/>
          <a:lstStyle/>
          <a:p>
            <a:fld id="{842AF7C6-946C-425A-B141-0BBD6DD362A4}" type="slidenum">
              <a:rPr lang="fr-BE" smtClean="0"/>
              <a:t>‹N°›</a:t>
            </a:fld>
            <a:endParaRPr lang="fr-BE"/>
          </a:p>
        </p:txBody>
      </p:sp>
    </p:spTree>
    <p:extLst>
      <p:ext uri="{BB962C8B-B14F-4D97-AF65-F5344CB8AC3E}">
        <p14:creationId xmlns:p14="http://schemas.microsoft.com/office/powerpoint/2010/main" val="378009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pening slide">
  <p:cSld name="Opening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449550" y="1472625"/>
            <a:ext cx="4245000" cy="17823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1pPr>
            <a:lvl2pPr lvl="1"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2pPr>
            <a:lvl3pPr lvl="2"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3pPr>
            <a:lvl4pPr lvl="3"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4pPr>
            <a:lvl5pPr lvl="4"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5pPr>
            <a:lvl6pPr lvl="5"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6pPr>
            <a:lvl7pPr lvl="6"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7pPr>
            <a:lvl8pPr lvl="7"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8pPr>
            <a:lvl9pPr lvl="8" algn="ctr" rtl="0">
              <a:spcBef>
                <a:spcPts val="0"/>
              </a:spcBef>
              <a:spcAft>
                <a:spcPts val="0"/>
              </a:spcAft>
              <a:buClr>
                <a:srgbClr val="CCCCCC"/>
              </a:buClr>
              <a:buSzPts val="4800"/>
              <a:buFont typeface="DM Serif Display"/>
              <a:buNone/>
              <a:defRPr sz="4800">
                <a:solidFill>
                  <a:srgbClr val="CCCCCC"/>
                </a:solidFill>
                <a:latin typeface="DM Serif Display"/>
                <a:ea typeface="DM Serif Display"/>
                <a:cs typeface="DM Serif Display"/>
                <a:sym typeface="DM Serif Display"/>
              </a:defRPr>
            </a:lvl9pPr>
          </a:lstStyle>
          <a:p>
            <a:endParaRPr/>
          </a:p>
        </p:txBody>
      </p:sp>
      <p:sp>
        <p:nvSpPr>
          <p:cNvPr id="10" name="Google Shape;10;p2"/>
          <p:cNvSpPr txBox="1">
            <a:spLocks noGrp="1"/>
          </p:cNvSpPr>
          <p:nvPr>
            <p:ph type="subTitle" idx="1"/>
          </p:nvPr>
        </p:nvSpPr>
        <p:spPr>
          <a:xfrm>
            <a:off x="2070875" y="2901600"/>
            <a:ext cx="5002200" cy="717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CCCCCC"/>
              </a:buClr>
              <a:buSzPts val="1200"/>
              <a:buNone/>
              <a:defRPr>
                <a:solidFill>
                  <a:srgbClr val="CCCCCC"/>
                </a:solidFill>
              </a:defRPr>
            </a:lvl1pPr>
            <a:lvl2pPr lvl="1" algn="ctr" rtl="0">
              <a:lnSpc>
                <a:spcPct val="100000"/>
              </a:lnSpc>
              <a:spcBef>
                <a:spcPts val="0"/>
              </a:spcBef>
              <a:spcAft>
                <a:spcPts val="0"/>
              </a:spcAft>
              <a:buClr>
                <a:srgbClr val="CCCCCC"/>
              </a:buClr>
              <a:buSzPts val="2800"/>
              <a:buNone/>
              <a:defRPr sz="2800">
                <a:solidFill>
                  <a:srgbClr val="CCCCCC"/>
                </a:solidFill>
              </a:defRPr>
            </a:lvl2pPr>
            <a:lvl3pPr lvl="2" algn="ctr" rtl="0">
              <a:lnSpc>
                <a:spcPct val="100000"/>
              </a:lnSpc>
              <a:spcBef>
                <a:spcPts val="0"/>
              </a:spcBef>
              <a:spcAft>
                <a:spcPts val="0"/>
              </a:spcAft>
              <a:buClr>
                <a:srgbClr val="CCCCCC"/>
              </a:buClr>
              <a:buSzPts val="2800"/>
              <a:buNone/>
              <a:defRPr sz="2800">
                <a:solidFill>
                  <a:srgbClr val="CCCCCC"/>
                </a:solidFill>
              </a:defRPr>
            </a:lvl3pPr>
            <a:lvl4pPr lvl="3" algn="ctr" rtl="0">
              <a:lnSpc>
                <a:spcPct val="100000"/>
              </a:lnSpc>
              <a:spcBef>
                <a:spcPts val="0"/>
              </a:spcBef>
              <a:spcAft>
                <a:spcPts val="0"/>
              </a:spcAft>
              <a:buClr>
                <a:srgbClr val="CCCCCC"/>
              </a:buClr>
              <a:buSzPts val="2800"/>
              <a:buNone/>
              <a:defRPr sz="2800">
                <a:solidFill>
                  <a:srgbClr val="CCCCCC"/>
                </a:solidFill>
              </a:defRPr>
            </a:lvl4pPr>
            <a:lvl5pPr lvl="4" algn="ctr" rtl="0">
              <a:lnSpc>
                <a:spcPct val="100000"/>
              </a:lnSpc>
              <a:spcBef>
                <a:spcPts val="0"/>
              </a:spcBef>
              <a:spcAft>
                <a:spcPts val="0"/>
              </a:spcAft>
              <a:buClr>
                <a:srgbClr val="CCCCCC"/>
              </a:buClr>
              <a:buSzPts val="2800"/>
              <a:buNone/>
              <a:defRPr sz="2800">
                <a:solidFill>
                  <a:srgbClr val="CCCCCC"/>
                </a:solidFill>
              </a:defRPr>
            </a:lvl5pPr>
            <a:lvl6pPr lvl="5" algn="ctr" rtl="0">
              <a:lnSpc>
                <a:spcPct val="100000"/>
              </a:lnSpc>
              <a:spcBef>
                <a:spcPts val="0"/>
              </a:spcBef>
              <a:spcAft>
                <a:spcPts val="0"/>
              </a:spcAft>
              <a:buClr>
                <a:srgbClr val="CCCCCC"/>
              </a:buClr>
              <a:buSzPts val="2800"/>
              <a:buNone/>
              <a:defRPr sz="2800">
                <a:solidFill>
                  <a:srgbClr val="CCCCCC"/>
                </a:solidFill>
              </a:defRPr>
            </a:lvl6pPr>
            <a:lvl7pPr lvl="6" algn="ctr" rtl="0">
              <a:lnSpc>
                <a:spcPct val="100000"/>
              </a:lnSpc>
              <a:spcBef>
                <a:spcPts val="0"/>
              </a:spcBef>
              <a:spcAft>
                <a:spcPts val="0"/>
              </a:spcAft>
              <a:buClr>
                <a:srgbClr val="CCCCCC"/>
              </a:buClr>
              <a:buSzPts val="2800"/>
              <a:buNone/>
              <a:defRPr sz="2800">
                <a:solidFill>
                  <a:srgbClr val="CCCCCC"/>
                </a:solidFill>
              </a:defRPr>
            </a:lvl7pPr>
            <a:lvl8pPr lvl="7" algn="ctr" rtl="0">
              <a:lnSpc>
                <a:spcPct val="100000"/>
              </a:lnSpc>
              <a:spcBef>
                <a:spcPts val="0"/>
              </a:spcBef>
              <a:spcAft>
                <a:spcPts val="0"/>
              </a:spcAft>
              <a:buClr>
                <a:srgbClr val="CCCCCC"/>
              </a:buClr>
              <a:buSzPts val="2800"/>
              <a:buNone/>
              <a:defRPr sz="2800">
                <a:solidFill>
                  <a:srgbClr val="CCCCCC"/>
                </a:solidFill>
              </a:defRPr>
            </a:lvl8pPr>
            <a:lvl9pPr lvl="8" algn="ctr" rtl="0">
              <a:lnSpc>
                <a:spcPct val="100000"/>
              </a:lnSpc>
              <a:spcBef>
                <a:spcPts val="0"/>
              </a:spcBef>
              <a:spcAft>
                <a:spcPts val="0"/>
              </a:spcAft>
              <a:buClr>
                <a:srgbClr val="CCCCCC"/>
              </a:buClr>
              <a:buSzPts val="2800"/>
              <a:buNone/>
              <a:defRPr sz="2800">
                <a:solidFill>
                  <a:srgbClr val="CCCCCC"/>
                </a:solidFill>
              </a:defRPr>
            </a:lvl9pPr>
          </a:lstStyle>
          <a:p>
            <a:endParaRPr/>
          </a:p>
        </p:txBody>
      </p:sp>
    </p:spTree>
    <p:extLst>
      <p:ext uri="{BB962C8B-B14F-4D97-AF65-F5344CB8AC3E}">
        <p14:creationId xmlns:p14="http://schemas.microsoft.com/office/powerpoint/2010/main" val="353296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theme" Target="../theme/theme3.xml"/><Relationship Id="rId8" Type="http://schemas.openxmlformats.org/officeDocument/2006/relationships/slideLayout" Target="../slideLayouts/slideLayout25.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02102E"/>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51500" y="1217000"/>
            <a:ext cx="4491600" cy="396300"/>
          </a:xfrm>
          <a:prstGeom prst="rect">
            <a:avLst/>
          </a:prstGeom>
          <a:noFill/>
          <a:ln>
            <a:noFill/>
          </a:ln>
          <a:effectLst>
            <a:outerShdw blurRad="42863" dist="9525" dir="5400000" algn="bl" rotWithShape="0">
              <a:schemeClr val="dk1">
                <a:alpha val="20000"/>
              </a:schemeClr>
            </a:outerShdw>
          </a:effectLst>
        </p:spPr>
        <p:txBody>
          <a:bodyPr spcFirstLastPara="1" wrap="square" lIns="0" tIns="0" rIns="0" bIns="0" anchor="b" anchorCtr="0">
            <a:noAutofit/>
          </a:bodyPr>
          <a:lstStyle>
            <a:lvl1pPr lvl="0"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1pPr>
            <a:lvl2pPr lvl="1"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2pPr>
            <a:lvl3pPr lvl="2"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3pPr>
            <a:lvl4pPr lvl="3"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4pPr>
            <a:lvl5pPr lvl="4"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5pPr>
            <a:lvl6pPr lvl="5"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6pPr>
            <a:lvl7pPr lvl="6"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7pPr>
            <a:lvl8pPr lvl="7"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8pPr>
            <a:lvl9pPr lvl="8" rtl="0">
              <a:lnSpc>
                <a:spcPct val="90000"/>
              </a:lnSpc>
              <a:spcBef>
                <a:spcPts val="0"/>
              </a:spcBef>
              <a:spcAft>
                <a:spcPts val="0"/>
              </a:spcAft>
              <a:buClr>
                <a:schemeClr val="accent6"/>
              </a:buClr>
              <a:buSzPts val="2800"/>
              <a:buFont typeface="Fira Sans SemiBold"/>
              <a:buNone/>
              <a:defRPr sz="2800">
                <a:solidFill>
                  <a:schemeClr val="accent6"/>
                </a:solidFill>
                <a:latin typeface="Fira Sans SemiBold"/>
                <a:ea typeface="Fira Sans SemiBold"/>
                <a:cs typeface="Fira Sans SemiBold"/>
                <a:sym typeface="Fira Sans SemiBold"/>
              </a:defRPr>
            </a:lvl9pPr>
          </a:lstStyle>
          <a:p>
            <a:endParaRPr/>
          </a:p>
        </p:txBody>
      </p:sp>
      <p:sp>
        <p:nvSpPr>
          <p:cNvPr id="7" name="Google Shape;7;p1"/>
          <p:cNvSpPr txBox="1">
            <a:spLocks noGrp="1"/>
          </p:cNvSpPr>
          <p:nvPr>
            <p:ph type="body" idx="1"/>
          </p:nvPr>
        </p:nvSpPr>
        <p:spPr>
          <a:xfrm>
            <a:off x="751500" y="1664175"/>
            <a:ext cx="4491600" cy="2727000"/>
          </a:xfrm>
          <a:prstGeom prst="rect">
            <a:avLst/>
          </a:prstGeom>
          <a:noFill/>
          <a:ln>
            <a:noFill/>
          </a:ln>
        </p:spPr>
        <p:txBody>
          <a:bodyPr spcFirstLastPara="1" wrap="square" lIns="0" tIns="0" rIns="0" bIns="0" anchor="t" anchorCtr="0">
            <a:noAutofit/>
          </a:bodyPr>
          <a:lstStyle>
            <a:lvl1pPr marL="457200" lvl="0" indent="-368300" rtl="0">
              <a:spcBef>
                <a:spcPts val="600"/>
              </a:spcBef>
              <a:spcAft>
                <a:spcPts val="0"/>
              </a:spcAft>
              <a:buClr>
                <a:schemeClr val="accent1"/>
              </a:buClr>
              <a:buSzPts val="2200"/>
              <a:buFont typeface="Fira Sans Light"/>
              <a:buChar char="▪"/>
              <a:defRPr sz="2200">
                <a:solidFill>
                  <a:schemeClr val="lt1"/>
                </a:solidFill>
                <a:latin typeface="Fira Sans Light"/>
                <a:ea typeface="Fira Sans Light"/>
                <a:cs typeface="Fira Sans Light"/>
                <a:sym typeface="Fira Sans Light"/>
              </a:defRPr>
            </a:lvl1pPr>
            <a:lvl2pPr marL="914400" lvl="1" indent="-368300" rtl="0">
              <a:spcBef>
                <a:spcPts val="0"/>
              </a:spcBef>
              <a:spcAft>
                <a:spcPts val="0"/>
              </a:spcAft>
              <a:buClr>
                <a:schemeClr val="accent1"/>
              </a:buClr>
              <a:buSzPts val="2200"/>
              <a:buFont typeface="Fira Sans Light"/>
              <a:buChar char="▫"/>
              <a:defRPr sz="2200">
                <a:solidFill>
                  <a:schemeClr val="lt1"/>
                </a:solidFill>
                <a:latin typeface="Fira Sans Light"/>
                <a:ea typeface="Fira Sans Light"/>
                <a:cs typeface="Fira Sans Light"/>
                <a:sym typeface="Fira Sans Light"/>
              </a:defRPr>
            </a:lvl2pPr>
            <a:lvl3pPr marL="1371600" lvl="2" indent="-368300" rtl="0">
              <a:spcBef>
                <a:spcPts val="0"/>
              </a:spcBef>
              <a:spcAft>
                <a:spcPts val="0"/>
              </a:spcAft>
              <a:buClr>
                <a:schemeClr val="lt2"/>
              </a:buClr>
              <a:buSzPts val="2200"/>
              <a:buFont typeface="Fira Sans Light"/>
              <a:buChar char="▫"/>
              <a:defRPr sz="2200">
                <a:solidFill>
                  <a:schemeClr val="lt1"/>
                </a:solidFill>
                <a:latin typeface="Fira Sans Light"/>
                <a:ea typeface="Fira Sans Light"/>
                <a:cs typeface="Fira Sans Light"/>
                <a:sym typeface="Fira Sans Light"/>
              </a:defRPr>
            </a:lvl3pPr>
            <a:lvl4pPr marL="1828800" lvl="3" indent="-368300" rtl="0">
              <a:spcBef>
                <a:spcPts val="0"/>
              </a:spcBef>
              <a:spcAft>
                <a:spcPts val="0"/>
              </a:spcAft>
              <a:buClr>
                <a:schemeClr val="dk1"/>
              </a:buClr>
              <a:buSzPts val="2200"/>
              <a:buFont typeface="Fira Sans Light"/>
              <a:buChar char="▫"/>
              <a:defRPr sz="2200">
                <a:solidFill>
                  <a:schemeClr val="lt1"/>
                </a:solidFill>
                <a:latin typeface="Fira Sans Light"/>
                <a:ea typeface="Fira Sans Light"/>
                <a:cs typeface="Fira Sans Light"/>
                <a:sym typeface="Fira Sans Light"/>
              </a:defRPr>
            </a:lvl4pPr>
            <a:lvl5pPr marL="2286000" lvl="4" indent="-368300" rtl="0">
              <a:spcBef>
                <a:spcPts val="0"/>
              </a:spcBef>
              <a:spcAft>
                <a:spcPts val="0"/>
              </a:spcAft>
              <a:buClr>
                <a:schemeClr val="lt1"/>
              </a:buClr>
              <a:buSzPts val="2200"/>
              <a:buFont typeface="Fira Sans Light"/>
              <a:buChar char="○"/>
              <a:defRPr sz="2200">
                <a:solidFill>
                  <a:schemeClr val="lt1"/>
                </a:solidFill>
                <a:latin typeface="Fira Sans Light"/>
                <a:ea typeface="Fira Sans Light"/>
                <a:cs typeface="Fira Sans Light"/>
                <a:sym typeface="Fira Sans Light"/>
              </a:defRPr>
            </a:lvl5pPr>
            <a:lvl6pPr marL="2743200" lvl="5" indent="-368300" rtl="0">
              <a:spcBef>
                <a:spcPts val="0"/>
              </a:spcBef>
              <a:spcAft>
                <a:spcPts val="0"/>
              </a:spcAft>
              <a:buClr>
                <a:schemeClr val="lt1"/>
              </a:buClr>
              <a:buSzPts val="2200"/>
              <a:buFont typeface="Fira Sans Light"/>
              <a:buChar char="■"/>
              <a:defRPr sz="2200">
                <a:solidFill>
                  <a:schemeClr val="lt1"/>
                </a:solidFill>
                <a:latin typeface="Fira Sans Light"/>
                <a:ea typeface="Fira Sans Light"/>
                <a:cs typeface="Fira Sans Light"/>
                <a:sym typeface="Fira Sans Light"/>
              </a:defRPr>
            </a:lvl6pPr>
            <a:lvl7pPr marL="3200400" lvl="6" indent="-368300" rtl="0">
              <a:spcBef>
                <a:spcPts val="0"/>
              </a:spcBef>
              <a:spcAft>
                <a:spcPts val="0"/>
              </a:spcAft>
              <a:buClr>
                <a:schemeClr val="lt1"/>
              </a:buClr>
              <a:buSzPts val="2200"/>
              <a:buFont typeface="Fira Sans Light"/>
              <a:buChar char="●"/>
              <a:defRPr sz="2200">
                <a:solidFill>
                  <a:schemeClr val="lt1"/>
                </a:solidFill>
                <a:latin typeface="Fira Sans Light"/>
                <a:ea typeface="Fira Sans Light"/>
                <a:cs typeface="Fira Sans Light"/>
                <a:sym typeface="Fira Sans Light"/>
              </a:defRPr>
            </a:lvl7pPr>
            <a:lvl8pPr marL="3657600" lvl="7" indent="-368300" rtl="0">
              <a:spcBef>
                <a:spcPts val="0"/>
              </a:spcBef>
              <a:spcAft>
                <a:spcPts val="0"/>
              </a:spcAft>
              <a:buClr>
                <a:schemeClr val="lt1"/>
              </a:buClr>
              <a:buSzPts val="2200"/>
              <a:buFont typeface="Fira Sans Light"/>
              <a:buChar char="○"/>
              <a:defRPr sz="2200">
                <a:solidFill>
                  <a:schemeClr val="lt1"/>
                </a:solidFill>
                <a:latin typeface="Fira Sans Light"/>
                <a:ea typeface="Fira Sans Light"/>
                <a:cs typeface="Fira Sans Light"/>
                <a:sym typeface="Fira Sans Light"/>
              </a:defRPr>
            </a:lvl8pPr>
            <a:lvl9pPr marL="4114800" lvl="8" indent="-368300" rtl="0">
              <a:spcBef>
                <a:spcPts val="0"/>
              </a:spcBef>
              <a:spcAft>
                <a:spcPts val="0"/>
              </a:spcAft>
              <a:buClr>
                <a:schemeClr val="lt1"/>
              </a:buClr>
              <a:buSzPts val="2200"/>
              <a:buFont typeface="Fira Sans Light"/>
              <a:buChar char="■"/>
              <a:defRPr sz="2200">
                <a:solidFill>
                  <a:schemeClr val="lt1"/>
                </a:solidFill>
                <a:latin typeface="Fira Sans Light"/>
                <a:ea typeface="Fira Sans Light"/>
                <a:cs typeface="Fira Sans Light"/>
                <a:sym typeface="Fira Sans Light"/>
              </a:defRPr>
            </a:lvl9pPr>
          </a:lstStyle>
          <a:p>
            <a:endParaRPr/>
          </a:p>
        </p:txBody>
      </p:sp>
      <p:sp>
        <p:nvSpPr>
          <p:cNvPr id="8" name="Google Shape;8;p1"/>
          <p:cNvSpPr txBox="1">
            <a:spLocks noGrp="1"/>
          </p:cNvSpPr>
          <p:nvPr>
            <p:ph type="sldNum" idx="12"/>
          </p:nvPr>
        </p:nvSpPr>
        <p:spPr>
          <a:xfrm>
            <a:off x="8392497" y="4391174"/>
            <a:ext cx="751500" cy="751500"/>
          </a:xfrm>
          <a:prstGeom prst="rect">
            <a:avLst/>
          </a:prstGeom>
          <a:solidFill>
            <a:srgbClr val="02102E">
              <a:alpha val="16200"/>
            </a:srgbClr>
          </a:solidFill>
          <a:ln>
            <a:noFill/>
          </a:ln>
        </p:spPr>
        <p:txBody>
          <a:bodyPr spcFirstLastPara="1" wrap="square" lIns="0" tIns="0" rIns="0" bIns="0" anchor="ctr" anchorCtr="0">
            <a:noAutofit/>
          </a:bodyPr>
          <a:lstStyle>
            <a:lvl1pPr lvl="0" algn="ctr" rtl="0">
              <a:buNone/>
              <a:defRPr sz="1500">
                <a:solidFill>
                  <a:schemeClr val="accent6"/>
                </a:solidFill>
                <a:latin typeface="Fira Sans SemiBold"/>
                <a:ea typeface="Fira Sans SemiBold"/>
                <a:cs typeface="Fira Sans SemiBold"/>
                <a:sym typeface="Fira Sans SemiBold"/>
              </a:defRPr>
            </a:lvl1pPr>
            <a:lvl2pPr lvl="1" algn="ctr" rtl="0">
              <a:buNone/>
              <a:defRPr sz="1500">
                <a:solidFill>
                  <a:schemeClr val="accent6"/>
                </a:solidFill>
                <a:latin typeface="Fira Sans SemiBold"/>
                <a:ea typeface="Fira Sans SemiBold"/>
                <a:cs typeface="Fira Sans SemiBold"/>
                <a:sym typeface="Fira Sans SemiBold"/>
              </a:defRPr>
            </a:lvl2pPr>
            <a:lvl3pPr lvl="2" algn="ctr" rtl="0">
              <a:buNone/>
              <a:defRPr sz="1500">
                <a:solidFill>
                  <a:schemeClr val="accent6"/>
                </a:solidFill>
                <a:latin typeface="Fira Sans SemiBold"/>
                <a:ea typeface="Fira Sans SemiBold"/>
                <a:cs typeface="Fira Sans SemiBold"/>
                <a:sym typeface="Fira Sans SemiBold"/>
              </a:defRPr>
            </a:lvl3pPr>
            <a:lvl4pPr lvl="3" algn="ctr" rtl="0">
              <a:buNone/>
              <a:defRPr sz="1500">
                <a:solidFill>
                  <a:schemeClr val="accent6"/>
                </a:solidFill>
                <a:latin typeface="Fira Sans SemiBold"/>
                <a:ea typeface="Fira Sans SemiBold"/>
                <a:cs typeface="Fira Sans SemiBold"/>
                <a:sym typeface="Fira Sans SemiBold"/>
              </a:defRPr>
            </a:lvl4pPr>
            <a:lvl5pPr lvl="4" algn="ctr" rtl="0">
              <a:buNone/>
              <a:defRPr sz="1500">
                <a:solidFill>
                  <a:schemeClr val="accent6"/>
                </a:solidFill>
                <a:latin typeface="Fira Sans SemiBold"/>
                <a:ea typeface="Fira Sans SemiBold"/>
                <a:cs typeface="Fira Sans SemiBold"/>
                <a:sym typeface="Fira Sans SemiBold"/>
              </a:defRPr>
            </a:lvl5pPr>
            <a:lvl6pPr lvl="5" algn="ctr" rtl="0">
              <a:buNone/>
              <a:defRPr sz="1500">
                <a:solidFill>
                  <a:schemeClr val="accent6"/>
                </a:solidFill>
                <a:latin typeface="Fira Sans SemiBold"/>
                <a:ea typeface="Fira Sans SemiBold"/>
                <a:cs typeface="Fira Sans SemiBold"/>
                <a:sym typeface="Fira Sans SemiBold"/>
              </a:defRPr>
            </a:lvl6pPr>
            <a:lvl7pPr lvl="6" algn="ctr" rtl="0">
              <a:buNone/>
              <a:defRPr sz="1500">
                <a:solidFill>
                  <a:schemeClr val="accent6"/>
                </a:solidFill>
                <a:latin typeface="Fira Sans SemiBold"/>
                <a:ea typeface="Fira Sans SemiBold"/>
                <a:cs typeface="Fira Sans SemiBold"/>
                <a:sym typeface="Fira Sans SemiBold"/>
              </a:defRPr>
            </a:lvl7pPr>
            <a:lvl8pPr lvl="7" algn="ctr" rtl="0">
              <a:buNone/>
              <a:defRPr sz="1500">
                <a:solidFill>
                  <a:schemeClr val="accent6"/>
                </a:solidFill>
                <a:latin typeface="Fira Sans SemiBold"/>
                <a:ea typeface="Fira Sans SemiBold"/>
                <a:cs typeface="Fira Sans SemiBold"/>
                <a:sym typeface="Fira Sans SemiBold"/>
              </a:defRPr>
            </a:lvl8pPr>
            <a:lvl9pPr lvl="8" algn="ctr" rtl="0">
              <a:buNone/>
              <a:defRPr sz="1500">
                <a:solidFill>
                  <a:schemeClr val="accent6"/>
                </a:solidFill>
                <a:latin typeface="Fira Sans SemiBold"/>
                <a:ea typeface="Fira Sans SemiBold"/>
                <a:cs typeface="Fira Sans SemiBold"/>
                <a:sym typeface="Fira Sans SemiBold"/>
              </a:defRPr>
            </a:lvl9pPr>
          </a:lstStyle>
          <a:p>
            <a:pPr marL="0" lvl="0" indent="0" algn="ct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6" r:id="rId4"/>
    <p:sldLayoutId id="2147483658" r:id="rId5"/>
    <p:sldLayoutId id="2147483929" r:id="rId6"/>
    <p:sldLayoutId id="2147483943" r:id="rId7"/>
    <p:sldLayoutId id="2147483944"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1pPr>
            <a:lvl2pPr lvl="1"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2pPr>
            <a:lvl3pPr lvl="2"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3pPr>
            <a:lvl4pPr lvl="3"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4pPr>
            <a:lvl5pPr lvl="4"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5pPr>
            <a:lvl6pPr lvl="5"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6pPr>
            <a:lvl7pPr lvl="6"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7pPr>
            <a:lvl8pPr lvl="7"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8pPr>
            <a:lvl9pPr lvl="8" rtl="0">
              <a:spcBef>
                <a:spcPts val="0"/>
              </a:spcBef>
              <a:spcAft>
                <a:spcPts val="0"/>
              </a:spcAft>
              <a:buClr>
                <a:schemeClr val="dk1"/>
              </a:buClr>
              <a:buSzPts val="2800"/>
              <a:buFont typeface="DM Serif Display"/>
              <a:buNone/>
              <a:defRPr sz="2800">
                <a:solidFill>
                  <a:schemeClr val="dk1"/>
                </a:solidFill>
                <a:latin typeface="DM Serif Display"/>
                <a:ea typeface="DM Serif Display"/>
                <a:cs typeface="DM Serif Display"/>
                <a:sym typeface="DM Serif Displ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1pPr>
            <a:lvl2pPr marL="914400" lvl="1"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2pPr>
            <a:lvl3pPr marL="1371600" lvl="2"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3pPr>
            <a:lvl4pPr marL="1828800" lvl="3"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4pPr>
            <a:lvl5pPr marL="2286000" lvl="4"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5pPr>
            <a:lvl6pPr marL="2743200" lvl="5"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6pPr>
            <a:lvl7pPr marL="3200400" lvl="6"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7pPr>
            <a:lvl8pPr marL="3657600" lvl="7" indent="-304800" rtl="0">
              <a:lnSpc>
                <a:spcPct val="115000"/>
              </a:lnSpc>
              <a:spcBef>
                <a:spcPts val="1600"/>
              </a:spcBef>
              <a:spcAft>
                <a:spcPts val="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8pPr>
            <a:lvl9pPr marL="4114800" lvl="8" indent="-304800" rtl="0">
              <a:lnSpc>
                <a:spcPct val="115000"/>
              </a:lnSpc>
              <a:spcBef>
                <a:spcPts val="1600"/>
              </a:spcBef>
              <a:spcAft>
                <a:spcPts val="1600"/>
              </a:spcAft>
              <a:buClr>
                <a:schemeClr val="dk1"/>
              </a:buClr>
              <a:buSzPts val="1200"/>
              <a:buFont typeface="Open Sans Light"/>
              <a:buChar char="■"/>
              <a:defRPr sz="1200">
                <a:solidFill>
                  <a:schemeClr val="dk1"/>
                </a:solidFill>
                <a:latin typeface="Open Sans Light"/>
                <a:ea typeface="Open Sans Light"/>
                <a:cs typeface="Open Sans Light"/>
                <a:sym typeface="Open Sans Light"/>
              </a:defRPr>
            </a:lvl9pPr>
          </a:lstStyle>
          <a:p>
            <a:endParaRPr/>
          </a:p>
        </p:txBody>
      </p:sp>
    </p:spTree>
    <p:extLst>
      <p:ext uri="{BB962C8B-B14F-4D97-AF65-F5344CB8AC3E}">
        <p14:creationId xmlns:p14="http://schemas.microsoft.com/office/powerpoint/2010/main" val="107249558"/>
      </p:ext>
    </p:extLst>
  </p:cSld>
  <p:clrMap bg1="lt1" tx1="dk1" bg2="dk2" tx2="lt2" accent1="accent1" accent2="accent2" accent3="accent3" accent4="accent4" accent5="accent5" accent6="accent6" hlink="hlink" folHlink="folHlink"/>
  <p:sldLayoutIdLst>
    <p:sldLayoutId id="2147483728" r:id="rId1"/>
    <p:sldLayoutId id="2147483729" r:id="rId2"/>
    <p:sldLayoutId id="2147483730" r:id="rId3"/>
    <p:sldLayoutId id="2147483733" r:id="rId4"/>
    <p:sldLayoutId id="2147483734" r:id="rId5"/>
    <p:sldLayoutId id="2147483735" r:id="rId6"/>
    <p:sldLayoutId id="2147483736" r:id="rId7"/>
    <p:sldLayoutId id="2147483737" r:id="rId8"/>
    <p:sldLayoutId id="2147483739"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Fira Sans SemiBold" panose="020B0603050000020004" pitchFamily="34" charset="0"/>
          <a:ea typeface="Fira Sans SemiBold" panose="020B06030500000200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50909" y="4974115"/>
            <a:ext cx="173124" cy="103875"/>
          </a:xfrm>
          <a:prstGeom prst="rect">
            <a:avLst/>
          </a:prstGeom>
          <a:noFill/>
          <a:ln>
            <a:noFill/>
          </a:ln>
          <a:effectLst/>
          <a:extLst>
            <a:ext uri="{AF507438-7753-43E0-B8FC-AC1667EBCBE1}">
              <a14:hiddenEffects xmlns:a14="http://schemas.microsoft.com/office/drawing/2010/main">
                <a:effectLst>
                  <a:outerShdw dist="35921" dir="2700000" algn="ctr" rotWithShape="0">
                    <a:srgbClr val="CECECE"/>
                  </a:outerShdw>
                </a:effectLst>
              </a14:hiddenEffects>
            </a:ext>
          </a:extLst>
        </p:spPr>
        <p:txBody>
          <a:bodyPr wrap="none" lIns="0" tIns="0" rIns="0" bIns="0" anchor="ctr" anchorCtr="0">
            <a:spAutoFit/>
          </a:bodyPr>
          <a:lstStyle>
            <a:lvl1pPr algn="l" defTabSz="214638" eaLnBrk="0" hangingPunct="0">
              <a:lnSpc>
                <a:spcPct val="90000"/>
              </a:lnSpc>
              <a:defRPr lang="en-GB" sz="750" b="0" smtClean="0">
                <a:solidFill>
                  <a:schemeClr val="dk1"/>
                </a:solidFill>
                <a:latin typeface="+mn-lt"/>
              </a:defRPr>
            </a:lvl1pPr>
          </a:lstStyle>
          <a:p>
            <a:pPr>
              <a:defRPr/>
            </a:pPr>
            <a:fld id="{B534F15D-BC28-4469-A087-2CE4BCDE5F07}" type="slidenum">
              <a:rPr lang="en-GB" smtClean="0"/>
              <a:pPr>
                <a:defRPr/>
              </a:pPr>
              <a:t>‹N°›</a:t>
            </a:fld>
            <a:endParaRPr lang="en-GB" dirty="0"/>
          </a:p>
        </p:txBody>
      </p:sp>
      <p:sp>
        <p:nvSpPr>
          <p:cNvPr id="1029" name="Title Placeholder 11"/>
          <p:cNvSpPr>
            <a:spLocks noGrp="1"/>
          </p:cNvSpPr>
          <p:nvPr>
            <p:ph type="title"/>
          </p:nvPr>
        </p:nvSpPr>
        <p:spPr bwMode="auto">
          <a:xfrm>
            <a:off x="350909" y="272700"/>
            <a:ext cx="8440702" cy="3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dirty="0"/>
              <a:t>Title</a:t>
            </a:r>
            <a:endParaRPr lang="en-GB" dirty="0"/>
          </a:p>
        </p:txBody>
      </p:sp>
      <p:sp>
        <p:nvSpPr>
          <p:cNvPr id="57" name="Freeform 6"/>
          <p:cNvSpPr>
            <a:spLocks noChangeAspect="1" noEditPoints="1"/>
          </p:cNvSpPr>
          <p:nvPr/>
        </p:nvSpPr>
        <p:spPr bwMode="auto">
          <a:xfrm>
            <a:off x="8025010" y="4916700"/>
            <a:ext cx="766600" cy="137252"/>
          </a:xfrm>
          <a:custGeom>
            <a:avLst/>
            <a:gdLst>
              <a:gd name="T0" fmla="*/ 504 w 1138"/>
              <a:gd name="T1" fmla="*/ 99 h 203"/>
              <a:gd name="T2" fmla="*/ 458 w 1138"/>
              <a:gd name="T3" fmla="*/ 112 h 203"/>
              <a:gd name="T4" fmla="*/ 427 w 1138"/>
              <a:gd name="T5" fmla="*/ 200 h 203"/>
              <a:gd name="T6" fmla="*/ 449 w 1138"/>
              <a:gd name="T7" fmla="*/ 71 h 203"/>
              <a:gd name="T8" fmla="*/ 491 w 1138"/>
              <a:gd name="T9" fmla="*/ 67 h 203"/>
              <a:gd name="T10" fmla="*/ 981 w 1138"/>
              <a:gd name="T11" fmla="*/ 85 h 203"/>
              <a:gd name="T12" fmla="*/ 952 w 1138"/>
              <a:gd name="T13" fmla="*/ 71 h 203"/>
              <a:gd name="T14" fmla="*/ 983 w 1138"/>
              <a:gd name="T15" fmla="*/ 200 h 203"/>
              <a:gd name="T16" fmla="*/ 1013 w 1138"/>
              <a:gd name="T17" fmla="*/ 96 h 203"/>
              <a:gd name="T18" fmla="*/ 1032 w 1138"/>
              <a:gd name="T19" fmla="*/ 70 h 203"/>
              <a:gd name="T20" fmla="*/ 981 w 1138"/>
              <a:gd name="T21" fmla="*/ 85 h 203"/>
              <a:gd name="T22" fmla="*/ 315 w 1138"/>
              <a:gd name="T23" fmla="*/ 83 h 203"/>
              <a:gd name="T24" fmla="*/ 284 w 1138"/>
              <a:gd name="T25" fmla="*/ 7 h 203"/>
              <a:gd name="T26" fmla="*/ 315 w 1138"/>
              <a:gd name="T27" fmla="*/ 200 h 203"/>
              <a:gd name="T28" fmla="*/ 346 w 1138"/>
              <a:gd name="T29" fmla="*/ 97 h 203"/>
              <a:gd name="T30" fmla="*/ 376 w 1138"/>
              <a:gd name="T31" fmla="*/ 200 h 203"/>
              <a:gd name="T32" fmla="*/ 407 w 1138"/>
              <a:gd name="T33" fmla="*/ 136 h 203"/>
              <a:gd name="T34" fmla="*/ 218 w 1138"/>
              <a:gd name="T35" fmla="*/ 174 h 203"/>
              <a:gd name="T36" fmla="*/ 217 w 1138"/>
              <a:gd name="T37" fmla="*/ 97 h 203"/>
              <a:gd name="T38" fmla="*/ 271 w 1138"/>
              <a:gd name="T39" fmla="*/ 94 h 203"/>
              <a:gd name="T40" fmla="*/ 150 w 1138"/>
              <a:gd name="T41" fmla="*/ 135 h 203"/>
              <a:gd name="T42" fmla="*/ 272 w 1138"/>
              <a:gd name="T43" fmla="*/ 178 h 203"/>
              <a:gd name="T44" fmla="*/ 218 w 1138"/>
              <a:gd name="T45" fmla="*/ 174 h 203"/>
              <a:gd name="T46" fmla="*/ 68 w 1138"/>
              <a:gd name="T47" fmla="*/ 84 h 203"/>
              <a:gd name="T48" fmla="*/ 68 w 1138"/>
              <a:gd name="T49" fmla="*/ 38 h 203"/>
              <a:gd name="T50" fmla="*/ 130 w 1138"/>
              <a:gd name="T51" fmla="*/ 39 h 203"/>
              <a:gd name="T52" fmla="*/ 4 w 1138"/>
              <a:gd name="T53" fmla="*/ 64 h 203"/>
              <a:gd name="T54" fmla="*/ 71 w 1138"/>
              <a:gd name="T55" fmla="*/ 119 h 203"/>
              <a:gd name="T56" fmla="*/ 70 w 1138"/>
              <a:gd name="T57" fmla="*/ 172 h 203"/>
              <a:gd name="T58" fmla="*/ 0 w 1138"/>
              <a:gd name="T59" fmla="*/ 161 h 203"/>
              <a:gd name="T60" fmla="*/ 136 w 1138"/>
              <a:gd name="T61" fmla="*/ 146 h 203"/>
              <a:gd name="T62" fmla="*/ 1097 w 1138"/>
              <a:gd name="T63" fmla="*/ 122 h 203"/>
              <a:gd name="T64" fmla="*/ 1088 w 1138"/>
              <a:gd name="T65" fmla="*/ 93 h 203"/>
              <a:gd name="T66" fmla="*/ 1135 w 1138"/>
              <a:gd name="T67" fmla="*/ 91 h 203"/>
              <a:gd name="T68" fmla="*/ 1039 w 1138"/>
              <a:gd name="T69" fmla="*/ 107 h 203"/>
              <a:gd name="T70" fmla="*/ 1109 w 1138"/>
              <a:gd name="T71" fmla="*/ 163 h 203"/>
              <a:gd name="T72" fmla="*/ 1054 w 1138"/>
              <a:gd name="T73" fmla="*/ 158 h 203"/>
              <a:gd name="T74" fmla="*/ 1091 w 1138"/>
              <a:gd name="T75" fmla="*/ 203 h 203"/>
              <a:gd name="T76" fmla="*/ 1097 w 1138"/>
              <a:gd name="T77" fmla="*/ 122 h 203"/>
              <a:gd name="T78" fmla="*/ 570 w 1138"/>
              <a:gd name="T79" fmla="*/ 203 h 203"/>
              <a:gd name="T80" fmla="*/ 538 w 1138"/>
              <a:gd name="T81" fmla="*/ 135 h 203"/>
              <a:gd name="T82" fmla="*/ 570 w 1138"/>
              <a:gd name="T83" fmla="*/ 67 h 203"/>
              <a:gd name="T84" fmla="*/ 583 w 1138"/>
              <a:gd name="T85" fmla="*/ 67 h 203"/>
              <a:gd name="T86" fmla="*/ 615 w 1138"/>
              <a:gd name="T87" fmla="*/ 135 h 203"/>
              <a:gd name="T88" fmla="*/ 583 w 1138"/>
              <a:gd name="T89" fmla="*/ 203 h 203"/>
              <a:gd name="T90" fmla="*/ 583 w 1138"/>
              <a:gd name="T91" fmla="*/ 67 h 203"/>
              <a:gd name="T92" fmla="*/ 799 w 1138"/>
              <a:gd name="T93" fmla="*/ 200 h 203"/>
              <a:gd name="T94" fmla="*/ 764 w 1138"/>
              <a:gd name="T95" fmla="*/ 188 h 203"/>
              <a:gd name="T96" fmla="*/ 660 w 1138"/>
              <a:gd name="T97" fmla="*/ 135 h 203"/>
              <a:gd name="T98" fmla="*/ 760 w 1138"/>
              <a:gd name="T99" fmla="*/ 79 h 203"/>
              <a:gd name="T100" fmla="*/ 791 w 1138"/>
              <a:gd name="T101" fmla="*/ 0 h 203"/>
              <a:gd name="T102" fmla="*/ 760 w 1138"/>
              <a:gd name="T103" fmla="*/ 107 h 203"/>
              <a:gd name="T104" fmla="*/ 691 w 1138"/>
              <a:gd name="T105" fmla="*/ 135 h 203"/>
              <a:gd name="T106" fmla="*/ 760 w 1138"/>
              <a:gd name="T107" fmla="*/ 161 h 203"/>
              <a:gd name="T108" fmla="*/ 936 w 1138"/>
              <a:gd name="T109" fmla="*/ 135 h 203"/>
              <a:gd name="T110" fmla="*/ 839 w 1138"/>
              <a:gd name="T111" fmla="*/ 144 h 203"/>
              <a:gd name="T112" fmla="*/ 910 w 1138"/>
              <a:gd name="T113" fmla="*/ 160 h 203"/>
              <a:gd name="T114" fmla="*/ 876 w 1138"/>
              <a:gd name="T115" fmla="*/ 203 h 203"/>
              <a:gd name="T116" fmla="*/ 874 w 1138"/>
              <a:gd name="T117" fmla="*/ 67 h 203"/>
              <a:gd name="T118" fmla="*/ 904 w 1138"/>
              <a:gd name="T119" fmla="*/ 121 h 203"/>
              <a:gd name="T120" fmla="*/ 840 w 1138"/>
              <a:gd name="T121" fmla="*/ 12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8" h="203">
                <a:moveTo>
                  <a:pt x="507" y="70"/>
                </a:moveTo>
                <a:cubicBezTo>
                  <a:pt x="504" y="99"/>
                  <a:pt x="504" y="99"/>
                  <a:pt x="504" y="99"/>
                </a:cubicBezTo>
                <a:cubicBezTo>
                  <a:pt x="498" y="97"/>
                  <a:pt x="493" y="96"/>
                  <a:pt x="488" y="96"/>
                </a:cubicBezTo>
                <a:cubicBezTo>
                  <a:pt x="476" y="96"/>
                  <a:pt x="466" y="102"/>
                  <a:pt x="458" y="112"/>
                </a:cubicBezTo>
                <a:cubicBezTo>
                  <a:pt x="458" y="200"/>
                  <a:pt x="458" y="200"/>
                  <a:pt x="458" y="200"/>
                </a:cubicBezTo>
                <a:cubicBezTo>
                  <a:pt x="427" y="200"/>
                  <a:pt x="427" y="200"/>
                  <a:pt x="427" y="200"/>
                </a:cubicBezTo>
                <a:cubicBezTo>
                  <a:pt x="427" y="71"/>
                  <a:pt x="427" y="71"/>
                  <a:pt x="427" y="71"/>
                </a:cubicBezTo>
                <a:cubicBezTo>
                  <a:pt x="449" y="71"/>
                  <a:pt x="449" y="71"/>
                  <a:pt x="449" y="71"/>
                </a:cubicBezTo>
                <a:cubicBezTo>
                  <a:pt x="456" y="85"/>
                  <a:pt x="456" y="85"/>
                  <a:pt x="456" y="85"/>
                </a:cubicBezTo>
                <a:cubicBezTo>
                  <a:pt x="464" y="75"/>
                  <a:pt x="475" y="67"/>
                  <a:pt x="491" y="67"/>
                </a:cubicBezTo>
                <a:cubicBezTo>
                  <a:pt x="496" y="67"/>
                  <a:pt x="502" y="68"/>
                  <a:pt x="507" y="70"/>
                </a:cubicBezTo>
                <a:close/>
                <a:moveTo>
                  <a:pt x="981" y="85"/>
                </a:moveTo>
                <a:cubicBezTo>
                  <a:pt x="973" y="71"/>
                  <a:pt x="973" y="71"/>
                  <a:pt x="973" y="71"/>
                </a:cubicBezTo>
                <a:cubicBezTo>
                  <a:pt x="952" y="71"/>
                  <a:pt x="952" y="71"/>
                  <a:pt x="952" y="71"/>
                </a:cubicBezTo>
                <a:cubicBezTo>
                  <a:pt x="952" y="200"/>
                  <a:pt x="952" y="200"/>
                  <a:pt x="952" y="200"/>
                </a:cubicBezTo>
                <a:cubicBezTo>
                  <a:pt x="983" y="200"/>
                  <a:pt x="983" y="200"/>
                  <a:pt x="983" y="200"/>
                </a:cubicBezTo>
                <a:cubicBezTo>
                  <a:pt x="983" y="112"/>
                  <a:pt x="983" y="112"/>
                  <a:pt x="983" y="112"/>
                </a:cubicBezTo>
                <a:cubicBezTo>
                  <a:pt x="991" y="102"/>
                  <a:pt x="1001" y="96"/>
                  <a:pt x="1013" y="96"/>
                </a:cubicBezTo>
                <a:cubicBezTo>
                  <a:pt x="1018" y="96"/>
                  <a:pt x="1023" y="97"/>
                  <a:pt x="1029" y="99"/>
                </a:cubicBezTo>
                <a:cubicBezTo>
                  <a:pt x="1032" y="70"/>
                  <a:pt x="1032" y="70"/>
                  <a:pt x="1032" y="70"/>
                </a:cubicBezTo>
                <a:cubicBezTo>
                  <a:pt x="1027" y="68"/>
                  <a:pt x="1021" y="67"/>
                  <a:pt x="1016" y="67"/>
                </a:cubicBezTo>
                <a:cubicBezTo>
                  <a:pt x="1000" y="67"/>
                  <a:pt x="989" y="75"/>
                  <a:pt x="981" y="85"/>
                </a:cubicBezTo>
                <a:close/>
                <a:moveTo>
                  <a:pt x="354" y="67"/>
                </a:moveTo>
                <a:cubicBezTo>
                  <a:pt x="340" y="67"/>
                  <a:pt x="326" y="73"/>
                  <a:pt x="315" y="83"/>
                </a:cubicBezTo>
                <a:cubicBezTo>
                  <a:pt x="315" y="0"/>
                  <a:pt x="315" y="0"/>
                  <a:pt x="315" y="0"/>
                </a:cubicBezTo>
                <a:cubicBezTo>
                  <a:pt x="284" y="7"/>
                  <a:pt x="284" y="7"/>
                  <a:pt x="284" y="7"/>
                </a:cubicBezTo>
                <a:cubicBezTo>
                  <a:pt x="284" y="200"/>
                  <a:pt x="284" y="200"/>
                  <a:pt x="284" y="200"/>
                </a:cubicBezTo>
                <a:cubicBezTo>
                  <a:pt x="315" y="200"/>
                  <a:pt x="315" y="200"/>
                  <a:pt x="315" y="200"/>
                </a:cubicBezTo>
                <a:cubicBezTo>
                  <a:pt x="315" y="114"/>
                  <a:pt x="315" y="114"/>
                  <a:pt x="315" y="114"/>
                </a:cubicBezTo>
                <a:cubicBezTo>
                  <a:pt x="323" y="104"/>
                  <a:pt x="334" y="97"/>
                  <a:pt x="346" y="97"/>
                </a:cubicBezTo>
                <a:cubicBezTo>
                  <a:pt x="365" y="97"/>
                  <a:pt x="376" y="108"/>
                  <a:pt x="376" y="137"/>
                </a:cubicBezTo>
                <a:cubicBezTo>
                  <a:pt x="376" y="162"/>
                  <a:pt x="376" y="200"/>
                  <a:pt x="376" y="200"/>
                </a:cubicBezTo>
                <a:cubicBezTo>
                  <a:pt x="407" y="200"/>
                  <a:pt x="407" y="200"/>
                  <a:pt x="407" y="200"/>
                </a:cubicBezTo>
                <a:cubicBezTo>
                  <a:pt x="407" y="136"/>
                  <a:pt x="407" y="136"/>
                  <a:pt x="407" y="136"/>
                </a:cubicBezTo>
                <a:cubicBezTo>
                  <a:pt x="407" y="97"/>
                  <a:pt x="390" y="67"/>
                  <a:pt x="354" y="67"/>
                </a:cubicBezTo>
                <a:close/>
                <a:moveTo>
                  <a:pt x="218" y="174"/>
                </a:moveTo>
                <a:cubicBezTo>
                  <a:pt x="198" y="174"/>
                  <a:pt x="181" y="158"/>
                  <a:pt x="181" y="135"/>
                </a:cubicBezTo>
                <a:cubicBezTo>
                  <a:pt x="181" y="113"/>
                  <a:pt x="197" y="97"/>
                  <a:pt x="217" y="97"/>
                </a:cubicBezTo>
                <a:cubicBezTo>
                  <a:pt x="228" y="97"/>
                  <a:pt x="240" y="103"/>
                  <a:pt x="248" y="114"/>
                </a:cubicBezTo>
                <a:cubicBezTo>
                  <a:pt x="271" y="94"/>
                  <a:pt x="271" y="94"/>
                  <a:pt x="271" y="94"/>
                </a:cubicBezTo>
                <a:cubicBezTo>
                  <a:pt x="259" y="78"/>
                  <a:pt x="241" y="67"/>
                  <a:pt x="218" y="67"/>
                </a:cubicBezTo>
                <a:cubicBezTo>
                  <a:pt x="178" y="67"/>
                  <a:pt x="150" y="98"/>
                  <a:pt x="150" y="135"/>
                </a:cubicBezTo>
                <a:cubicBezTo>
                  <a:pt x="150" y="175"/>
                  <a:pt x="180" y="203"/>
                  <a:pt x="218" y="203"/>
                </a:cubicBezTo>
                <a:cubicBezTo>
                  <a:pt x="240" y="203"/>
                  <a:pt x="259" y="193"/>
                  <a:pt x="272" y="178"/>
                </a:cubicBezTo>
                <a:cubicBezTo>
                  <a:pt x="250" y="158"/>
                  <a:pt x="250" y="158"/>
                  <a:pt x="250" y="158"/>
                </a:cubicBezTo>
                <a:cubicBezTo>
                  <a:pt x="240" y="169"/>
                  <a:pt x="231" y="174"/>
                  <a:pt x="218" y="174"/>
                </a:cubicBezTo>
                <a:close/>
                <a:moveTo>
                  <a:pt x="85" y="88"/>
                </a:moveTo>
                <a:cubicBezTo>
                  <a:pt x="82" y="88"/>
                  <a:pt x="73" y="85"/>
                  <a:pt x="68" y="84"/>
                </a:cubicBezTo>
                <a:cubicBezTo>
                  <a:pt x="49" y="80"/>
                  <a:pt x="38" y="74"/>
                  <a:pt x="38" y="61"/>
                </a:cubicBezTo>
                <a:cubicBezTo>
                  <a:pt x="38" y="49"/>
                  <a:pt x="50" y="38"/>
                  <a:pt x="68" y="38"/>
                </a:cubicBezTo>
                <a:cubicBezTo>
                  <a:pt x="84" y="38"/>
                  <a:pt x="96" y="46"/>
                  <a:pt x="107" y="61"/>
                </a:cubicBezTo>
                <a:cubicBezTo>
                  <a:pt x="130" y="39"/>
                  <a:pt x="130" y="39"/>
                  <a:pt x="130" y="39"/>
                </a:cubicBezTo>
                <a:cubicBezTo>
                  <a:pt x="118" y="24"/>
                  <a:pt x="100" y="7"/>
                  <a:pt x="68" y="7"/>
                </a:cubicBezTo>
                <a:cubicBezTo>
                  <a:pt x="33" y="7"/>
                  <a:pt x="4" y="31"/>
                  <a:pt x="4" y="64"/>
                </a:cubicBezTo>
                <a:cubicBezTo>
                  <a:pt x="4" y="89"/>
                  <a:pt x="20" y="107"/>
                  <a:pt x="54" y="115"/>
                </a:cubicBezTo>
                <a:cubicBezTo>
                  <a:pt x="59" y="116"/>
                  <a:pt x="66" y="118"/>
                  <a:pt x="71" y="119"/>
                </a:cubicBezTo>
                <a:cubicBezTo>
                  <a:pt x="92" y="125"/>
                  <a:pt x="101" y="134"/>
                  <a:pt x="101" y="146"/>
                </a:cubicBezTo>
                <a:cubicBezTo>
                  <a:pt x="101" y="161"/>
                  <a:pt x="86" y="172"/>
                  <a:pt x="70" y="172"/>
                </a:cubicBezTo>
                <a:cubicBezTo>
                  <a:pt x="56" y="172"/>
                  <a:pt x="39" y="167"/>
                  <a:pt x="28" y="144"/>
                </a:cubicBezTo>
                <a:cubicBezTo>
                  <a:pt x="0" y="161"/>
                  <a:pt x="0" y="161"/>
                  <a:pt x="0" y="161"/>
                </a:cubicBezTo>
                <a:cubicBezTo>
                  <a:pt x="10" y="182"/>
                  <a:pt x="35" y="203"/>
                  <a:pt x="69" y="203"/>
                </a:cubicBezTo>
                <a:cubicBezTo>
                  <a:pt x="108" y="203"/>
                  <a:pt x="136" y="177"/>
                  <a:pt x="136" y="146"/>
                </a:cubicBezTo>
                <a:cubicBezTo>
                  <a:pt x="136" y="117"/>
                  <a:pt x="118" y="97"/>
                  <a:pt x="85" y="88"/>
                </a:cubicBezTo>
                <a:close/>
                <a:moveTo>
                  <a:pt x="1097" y="122"/>
                </a:moveTo>
                <a:cubicBezTo>
                  <a:pt x="1079" y="118"/>
                  <a:pt x="1068" y="114"/>
                  <a:pt x="1068" y="105"/>
                </a:cubicBezTo>
                <a:cubicBezTo>
                  <a:pt x="1068" y="98"/>
                  <a:pt x="1076" y="93"/>
                  <a:pt x="1088" y="93"/>
                </a:cubicBezTo>
                <a:cubicBezTo>
                  <a:pt x="1098" y="93"/>
                  <a:pt x="1110" y="100"/>
                  <a:pt x="1115" y="109"/>
                </a:cubicBezTo>
                <a:cubicBezTo>
                  <a:pt x="1135" y="91"/>
                  <a:pt x="1135" y="91"/>
                  <a:pt x="1135" y="91"/>
                </a:cubicBezTo>
                <a:cubicBezTo>
                  <a:pt x="1128" y="79"/>
                  <a:pt x="1111" y="67"/>
                  <a:pt x="1088" y="67"/>
                </a:cubicBezTo>
                <a:cubicBezTo>
                  <a:pt x="1064" y="67"/>
                  <a:pt x="1039" y="83"/>
                  <a:pt x="1039" y="107"/>
                </a:cubicBezTo>
                <a:cubicBezTo>
                  <a:pt x="1039" y="129"/>
                  <a:pt x="1057" y="140"/>
                  <a:pt x="1088" y="148"/>
                </a:cubicBezTo>
                <a:cubicBezTo>
                  <a:pt x="1100" y="150"/>
                  <a:pt x="1109" y="155"/>
                  <a:pt x="1109" y="163"/>
                </a:cubicBezTo>
                <a:cubicBezTo>
                  <a:pt x="1109" y="171"/>
                  <a:pt x="1103" y="177"/>
                  <a:pt x="1090" y="177"/>
                </a:cubicBezTo>
                <a:cubicBezTo>
                  <a:pt x="1075" y="177"/>
                  <a:pt x="1063" y="171"/>
                  <a:pt x="1054" y="158"/>
                </a:cubicBezTo>
                <a:cubicBezTo>
                  <a:pt x="1034" y="176"/>
                  <a:pt x="1034" y="176"/>
                  <a:pt x="1034" y="176"/>
                </a:cubicBezTo>
                <a:cubicBezTo>
                  <a:pt x="1045" y="193"/>
                  <a:pt x="1067" y="203"/>
                  <a:pt x="1091" y="203"/>
                </a:cubicBezTo>
                <a:cubicBezTo>
                  <a:pt x="1118" y="203"/>
                  <a:pt x="1138" y="185"/>
                  <a:pt x="1138" y="162"/>
                </a:cubicBezTo>
                <a:cubicBezTo>
                  <a:pt x="1138" y="139"/>
                  <a:pt x="1119" y="127"/>
                  <a:pt x="1097" y="122"/>
                </a:cubicBezTo>
                <a:close/>
                <a:moveTo>
                  <a:pt x="507" y="135"/>
                </a:moveTo>
                <a:cubicBezTo>
                  <a:pt x="507" y="171"/>
                  <a:pt x="533" y="200"/>
                  <a:pt x="570" y="203"/>
                </a:cubicBezTo>
                <a:cubicBezTo>
                  <a:pt x="570" y="174"/>
                  <a:pt x="570" y="174"/>
                  <a:pt x="570" y="174"/>
                </a:cubicBezTo>
                <a:cubicBezTo>
                  <a:pt x="551" y="171"/>
                  <a:pt x="538" y="155"/>
                  <a:pt x="538" y="135"/>
                </a:cubicBezTo>
                <a:cubicBezTo>
                  <a:pt x="538" y="115"/>
                  <a:pt x="552" y="99"/>
                  <a:pt x="570" y="96"/>
                </a:cubicBezTo>
                <a:cubicBezTo>
                  <a:pt x="570" y="67"/>
                  <a:pt x="570" y="67"/>
                  <a:pt x="570" y="67"/>
                </a:cubicBezTo>
                <a:cubicBezTo>
                  <a:pt x="533" y="70"/>
                  <a:pt x="507" y="100"/>
                  <a:pt x="507" y="135"/>
                </a:cubicBezTo>
                <a:close/>
                <a:moveTo>
                  <a:pt x="583" y="67"/>
                </a:moveTo>
                <a:cubicBezTo>
                  <a:pt x="583" y="96"/>
                  <a:pt x="583" y="96"/>
                  <a:pt x="583" y="96"/>
                </a:cubicBezTo>
                <a:cubicBezTo>
                  <a:pt x="601" y="99"/>
                  <a:pt x="615" y="115"/>
                  <a:pt x="615" y="135"/>
                </a:cubicBezTo>
                <a:cubicBezTo>
                  <a:pt x="615" y="155"/>
                  <a:pt x="602" y="171"/>
                  <a:pt x="583" y="174"/>
                </a:cubicBezTo>
                <a:cubicBezTo>
                  <a:pt x="583" y="203"/>
                  <a:pt x="583" y="203"/>
                  <a:pt x="583" y="203"/>
                </a:cubicBezTo>
                <a:cubicBezTo>
                  <a:pt x="620" y="200"/>
                  <a:pt x="646" y="171"/>
                  <a:pt x="646" y="135"/>
                </a:cubicBezTo>
                <a:cubicBezTo>
                  <a:pt x="646" y="100"/>
                  <a:pt x="620" y="70"/>
                  <a:pt x="583" y="67"/>
                </a:cubicBezTo>
                <a:close/>
                <a:moveTo>
                  <a:pt x="791" y="167"/>
                </a:moveTo>
                <a:cubicBezTo>
                  <a:pt x="799" y="200"/>
                  <a:pt x="799" y="200"/>
                  <a:pt x="799" y="200"/>
                </a:cubicBezTo>
                <a:cubicBezTo>
                  <a:pt x="770" y="200"/>
                  <a:pt x="770" y="200"/>
                  <a:pt x="770" y="200"/>
                </a:cubicBezTo>
                <a:cubicBezTo>
                  <a:pt x="764" y="188"/>
                  <a:pt x="764" y="188"/>
                  <a:pt x="764" y="188"/>
                </a:cubicBezTo>
                <a:cubicBezTo>
                  <a:pt x="754" y="196"/>
                  <a:pt x="740" y="203"/>
                  <a:pt x="724" y="203"/>
                </a:cubicBezTo>
                <a:cubicBezTo>
                  <a:pt x="687" y="203"/>
                  <a:pt x="660" y="173"/>
                  <a:pt x="660" y="135"/>
                </a:cubicBezTo>
                <a:cubicBezTo>
                  <a:pt x="660" y="96"/>
                  <a:pt x="690" y="67"/>
                  <a:pt x="726" y="67"/>
                </a:cubicBezTo>
                <a:cubicBezTo>
                  <a:pt x="739" y="67"/>
                  <a:pt x="751" y="72"/>
                  <a:pt x="760" y="79"/>
                </a:cubicBezTo>
                <a:cubicBezTo>
                  <a:pt x="760" y="7"/>
                  <a:pt x="760" y="7"/>
                  <a:pt x="760" y="7"/>
                </a:cubicBezTo>
                <a:cubicBezTo>
                  <a:pt x="791" y="0"/>
                  <a:pt x="791" y="0"/>
                  <a:pt x="791" y="0"/>
                </a:cubicBezTo>
                <a:lnTo>
                  <a:pt x="791" y="167"/>
                </a:lnTo>
                <a:close/>
                <a:moveTo>
                  <a:pt x="760" y="107"/>
                </a:moveTo>
                <a:cubicBezTo>
                  <a:pt x="752" y="100"/>
                  <a:pt x="742" y="96"/>
                  <a:pt x="729" y="96"/>
                </a:cubicBezTo>
                <a:cubicBezTo>
                  <a:pt x="708" y="96"/>
                  <a:pt x="691" y="113"/>
                  <a:pt x="691" y="135"/>
                </a:cubicBezTo>
                <a:cubicBezTo>
                  <a:pt x="691" y="160"/>
                  <a:pt x="709" y="175"/>
                  <a:pt x="728" y="175"/>
                </a:cubicBezTo>
                <a:cubicBezTo>
                  <a:pt x="741" y="175"/>
                  <a:pt x="752" y="169"/>
                  <a:pt x="760" y="161"/>
                </a:cubicBezTo>
                <a:lnTo>
                  <a:pt x="760" y="107"/>
                </a:lnTo>
                <a:close/>
                <a:moveTo>
                  <a:pt x="936" y="135"/>
                </a:moveTo>
                <a:cubicBezTo>
                  <a:pt x="936" y="139"/>
                  <a:pt x="936" y="144"/>
                  <a:pt x="936" y="144"/>
                </a:cubicBezTo>
                <a:cubicBezTo>
                  <a:pt x="839" y="144"/>
                  <a:pt x="839" y="144"/>
                  <a:pt x="839" y="144"/>
                </a:cubicBezTo>
                <a:cubicBezTo>
                  <a:pt x="841" y="163"/>
                  <a:pt x="856" y="176"/>
                  <a:pt x="875" y="176"/>
                </a:cubicBezTo>
                <a:cubicBezTo>
                  <a:pt x="889" y="176"/>
                  <a:pt x="901" y="170"/>
                  <a:pt x="910" y="160"/>
                </a:cubicBezTo>
                <a:cubicBezTo>
                  <a:pt x="930" y="178"/>
                  <a:pt x="930" y="178"/>
                  <a:pt x="930" y="178"/>
                </a:cubicBezTo>
                <a:cubicBezTo>
                  <a:pt x="918" y="193"/>
                  <a:pt x="899" y="203"/>
                  <a:pt x="876" y="203"/>
                </a:cubicBezTo>
                <a:cubicBezTo>
                  <a:pt x="838" y="203"/>
                  <a:pt x="808" y="175"/>
                  <a:pt x="808" y="135"/>
                </a:cubicBezTo>
                <a:cubicBezTo>
                  <a:pt x="808" y="97"/>
                  <a:pt x="836" y="67"/>
                  <a:pt x="874" y="67"/>
                </a:cubicBezTo>
                <a:cubicBezTo>
                  <a:pt x="910" y="67"/>
                  <a:pt x="936" y="98"/>
                  <a:pt x="936" y="135"/>
                </a:cubicBezTo>
                <a:close/>
                <a:moveTo>
                  <a:pt x="904" y="121"/>
                </a:moveTo>
                <a:cubicBezTo>
                  <a:pt x="902" y="108"/>
                  <a:pt x="890" y="95"/>
                  <a:pt x="872" y="95"/>
                </a:cubicBezTo>
                <a:cubicBezTo>
                  <a:pt x="856" y="95"/>
                  <a:pt x="844" y="106"/>
                  <a:pt x="840" y="121"/>
                </a:cubicBezTo>
                <a:lnTo>
                  <a:pt x="904" y="121"/>
                </a:lnTo>
                <a:close/>
              </a:path>
            </a:pathLst>
          </a:custGeom>
          <a:solidFill>
            <a:srgbClr val="002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GB" sz="1050" dirty="0"/>
          </a:p>
        </p:txBody>
      </p:sp>
      <p:sp>
        <p:nvSpPr>
          <p:cNvPr id="3" name="Text Placeholder 2"/>
          <p:cNvSpPr>
            <a:spLocks noGrp="1"/>
          </p:cNvSpPr>
          <p:nvPr>
            <p:ph type="body" idx="1"/>
          </p:nvPr>
        </p:nvSpPr>
        <p:spPr>
          <a:xfrm>
            <a:off x="350909" y="1323000"/>
            <a:ext cx="8440702" cy="32724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79897186"/>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 id="2147483862" r:id="rId21"/>
    <p:sldLayoutId id="2147483863" r:id="rId22"/>
    <p:sldLayoutId id="2147483864" r:id="rId23"/>
    <p:sldLayoutId id="2147483865" r:id="rId24"/>
    <p:sldLayoutId id="2147483866" r:id="rId25"/>
    <p:sldLayoutId id="2147483867" r:id="rId26"/>
    <p:sldLayoutId id="2147483868" r:id="rId27"/>
    <p:sldLayoutId id="2147483869" r:id="rId28"/>
    <p:sldLayoutId id="2147483870" r:id="rId29"/>
    <p:sldLayoutId id="2147483871" r:id="rId30"/>
    <p:sldLayoutId id="2147483872" r:id="rId31"/>
    <p:sldLayoutId id="2147483873" r:id="rId32"/>
    <p:sldLayoutId id="2147483874" r:id="rId33"/>
    <p:sldLayoutId id="2147483875" r:id="rId34"/>
    <p:sldLayoutId id="2147483876" r:id="rId35"/>
    <p:sldLayoutId id="2147483877" r:id="rId36"/>
    <p:sldLayoutId id="2147483878" r:id="rId37"/>
    <p:sldLayoutId id="2147483879" r:id="rId38"/>
    <p:sldLayoutId id="2147483880" r:id="rId39"/>
    <p:sldLayoutId id="2147483881" r:id="rId40"/>
    <p:sldLayoutId id="2147483882" r:id="rId41"/>
    <p:sldLayoutId id="2147483883" r:id="rId42"/>
    <p:sldLayoutId id="2147483884" r:id="rId43"/>
    <p:sldLayoutId id="2147483885" r:id="rId44"/>
    <p:sldLayoutId id="2147483886" r:id="rId45"/>
    <p:sldLayoutId id="2147483887" r:id="rId46"/>
    <p:sldLayoutId id="2147483928" r:id="rId47"/>
  </p:sldLayoutIdLst>
  <p:transition>
    <p:fade/>
  </p:transition>
  <p:hf hdr="0" ftr="0"/>
  <p:txStyles>
    <p:titleStyle>
      <a:lvl1pPr algn="l" defTabSz="751819" rtl="0" eaLnBrk="1" fontAlgn="base" hangingPunct="1">
        <a:spcBef>
          <a:spcPct val="0"/>
        </a:spcBef>
        <a:spcAft>
          <a:spcPct val="0"/>
        </a:spcAft>
        <a:defRPr lang="en-GB" sz="2399" b="1" kern="1200" baseline="0">
          <a:solidFill>
            <a:srgbClr val="002A5E"/>
          </a:solidFill>
          <a:latin typeface="+mj-lt"/>
          <a:ea typeface="+mj-ea"/>
          <a:cs typeface="Schroders Circular TT" panose="020B0804020101010102" pitchFamily="34" charset="0"/>
        </a:defRPr>
      </a:lvl1pPr>
      <a:lvl2pPr algn="l" defTabSz="751819" rtl="0" eaLnBrk="1" fontAlgn="base" hangingPunct="1">
        <a:spcBef>
          <a:spcPct val="0"/>
        </a:spcBef>
        <a:spcAft>
          <a:spcPct val="0"/>
        </a:spcAft>
        <a:defRPr sz="2174">
          <a:solidFill>
            <a:schemeClr val="tx1"/>
          </a:solidFill>
          <a:latin typeface="Arial" charset="0"/>
        </a:defRPr>
      </a:lvl2pPr>
      <a:lvl3pPr algn="l" defTabSz="751819" rtl="0" eaLnBrk="1" fontAlgn="base" hangingPunct="1">
        <a:spcBef>
          <a:spcPct val="0"/>
        </a:spcBef>
        <a:spcAft>
          <a:spcPct val="0"/>
        </a:spcAft>
        <a:defRPr sz="2174">
          <a:solidFill>
            <a:schemeClr val="tx1"/>
          </a:solidFill>
          <a:latin typeface="Arial" charset="0"/>
        </a:defRPr>
      </a:lvl3pPr>
      <a:lvl4pPr algn="l" defTabSz="751819" rtl="0" eaLnBrk="1" fontAlgn="base" hangingPunct="1">
        <a:spcBef>
          <a:spcPct val="0"/>
        </a:spcBef>
        <a:spcAft>
          <a:spcPct val="0"/>
        </a:spcAft>
        <a:defRPr sz="2174">
          <a:solidFill>
            <a:schemeClr val="tx1"/>
          </a:solidFill>
          <a:latin typeface="Arial" charset="0"/>
        </a:defRPr>
      </a:lvl4pPr>
      <a:lvl5pPr algn="l" defTabSz="751819" rtl="0" eaLnBrk="1" fontAlgn="base" hangingPunct="1">
        <a:spcBef>
          <a:spcPct val="0"/>
        </a:spcBef>
        <a:spcAft>
          <a:spcPct val="0"/>
        </a:spcAft>
        <a:defRPr sz="2174">
          <a:solidFill>
            <a:schemeClr val="tx1"/>
          </a:solidFill>
          <a:latin typeface="Arial" charset="0"/>
        </a:defRPr>
      </a:lvl5pPr>
      <a:lvl6pPr marL="359078" algn="l" defTabSz="751819" rtl="0" eaLnBrk="1" fontAlgn="base" hangingPunct="1">
        <a:spcBef>
          <a:spcPct val="0"/>
        </a:spcBef>
        <a:spcAft>
          <a:spcPct val="0"/>
        </a:spcAft>
        <a:defRPr sz="2174">
          <a:solidFill>
            <a:schemeClr val="tx1"/>
          </a:solidFill>
          <a:latin typeface="Arial" charset="0"/>
        </a:defRPr>
      </a:lvl6pPr>
      <a:lvl7pPr marL="718155" algn="l" defTabSz="751819" rtl="0" eaLnBrk="1" fontAlgn="base" hangingPunct="1">
        <a:spcBef>
          <a:spcPct val="0"/>
        </a:spcBef>
        <a:spcAft>
          <a:spcPct val="0"/>
        </a:spcAft>
        <a:defRPr sz="2174">
          <a:solidFill>
            <a:schemeClr val="tx1"/>
          </a:solidFill>
          <a:latin typeface="Arial" charset="0"/>
        </a:defRPr>
      </a:lvl7pPr>
      <a:lvl8pPr marL="1077233" algn="l" defTabSz="751819" rtl="0" eaLnBrk="1" fontAlgn="base" hangingPunct="1">
        <a:spcBef>
          <a:spcPct val="0"/>
        </a:spcBef>
        <a:spcAft>
          <a:spcPct val="0"/>
        </a:spcAft>
        <a:defRPr sz="2174">
          <a:solidFill>
            <a:schemeClr val="tx1"/>
          </a:solidFill>
          <a:latin typeface="Arial" charset="0"/>
        </a:defRPr>
      </a:lvl8pPr>
      <a:lvl9pPr marL="1436311" algn="l" defTabSz="751819" rtl="0" eaLnBrk="1" fontAlgn="base" hangingPunct="1">
        <a:spcBef>
          <a:spcPct val="0"/>
        </a:spcBef>
        <a:spcAft>
          <a:spcPct val="0"/>
        </a:spcAft>
        <a:defRPr sz="2174">
          <a:solidFill>
            <a:schemeClr val="tx1"/>
          </a:solidFill>
          <a:latin typeface="Arial" charset="0"/>
        </a:defRPr>
      </a:lvl9pPr>
    </p:titleStyle>
    <p:bodyStyle>
      <a:lvl1pPr marL="172754" indent="-172754" algn="l" defTabSz="751819" rtl="0" eaLnBrk="1" fontAlgn="base" hangingPunct="1">
        <a:spcBef>
          <a:spcPts val="150"/>
        </a:spcBef>
        <a:spcAft>
          <a:spcPts val="150"/>
        </a:spcAft>
        <a:buClr>
          <a:srgbClr val="000000"/>
        </a:buClr>
        <a:buSzPct val="100000"/>
        <a:buFont typeface="Noto Sans" panose="020B0502040504020204" pitchFamily="34" charset="0"/>
        <a:buChar char="–"/>
        <a:defRPr lang="en-US" sz="1200" b="0" kern="1200" dirty="0" smtClean="0">
          <a:solidFill>
            <a:srgbClr val="000000"/>
          </a:solidFill>
          <a:latin typeface="+mn-lt"/>
          <a:ea typeface="+mn-ea"/>
          <a:cs typeface="+mn-cs"/>
        </a:defRPr>
      </a:lvl1pPr>
      <a:lvl2pPr marL="345508" indent="-172754" algn="l" defTabSz="751819" rtl="0" eaLnBrk="1" fontAlgn="base" hangingPunct="1">
        <a:spcBef>
          <a:spcPts val="150"/>
        </a:spcBef>
        <a:spcAft>
          <a:spcPts val="150"/>
        </a:spcAft>
        <a:buClr>
          <a:srgbClr val="000000"/>
        </a:buClr>
        <a:buSzPct val="100000"/>
        <a:buFont typeface="Noto Sans" panose="020B0502040504020204" pitchFamily="34" charset="0"/>
        <a:buChar char="–"/>
        <a:defRPr lang="en-US" sz="1200" kern="1200" dirty="0" smtClean="0">
          <a:solidFill>
            <a:schemeClr val="dk1"/>
          </a:solidFill>
          <a:latin typeface="+mn-lt"/>
          <a:ea typeface="+mn-ea"/>
          <a:cs typeface="+mn-cs"/>
        </a:defRPr>
      </a:lvl2pPr>
      <a:lvl3pPr marL="518262" indent="-172754" algn="l" defTabSz="751819" rtl="0" eaLnBrk="1" fontAlgn="base" hangingPunct="1">
        <a:spcBef>
          <a:spcPts val="150"/>
        </a:spcBef>
        <a:spcAft>
          <a:spcPts val="150"/>
        </a:spcAft>
        <a:buClr>
          <a:srgbClr val="000000"/>
        </a:buClr>
        <a:buSzPct val="100000"/>
        <a:buFont typeface="Noto Sans" panose="020B0502040504020204" pitchFamily="34" charset="0"/>
        <a:buChar char="–"/>
        <a:defRPr lang="en-US" sz="1200" kern="1200" dirty="0" smtClean="0">
          <a:solidFill>
            <a:schemeClr val="dk1"/>
          </a:solidFill>
          <a:latin typeface="+mn-lt"/>
          <a:ea typeface="+mn-ea"/>
          <a:cs typeface="+mn-cs"/>
        </a:defRPr>
      </a:lvl3pPr>
      <a:lvl4pPr marL="691016" indent="-172754" algn="l" defTabSz="751819" rtl="0" eaLnBrk="1" fontAlgn="base" hangingPunct="1">
        <a:spcBef>
          <a:spcPts val="150"/>
        </a:spcBef>
        <a:spcAft>
          <a:spcPts val="150"/>
        </a:spcAft>
        <a:buClr>
          <a:srgbClr val="000000"/>
        </a:buClr>
        <a:buSzPct val="100000"/>
        <a:buFont typeface="Noto Sans" panose="020B0502040504020204" pitchFamily="34" charset="0"/>
        <a:buChar char="–"/>
        <a:defRPr lang="en-US" sz="1050" kern="1200" dirty="0" smtClean="0">
          <a:solidFill>
            <a:schemeClr val="dk1"/>
          </a:solidFill>
          <a:latin typeface="+mn-lt"/>
          <a:ea typeface="+mn-ea"/>
          <a:cs typeface="+mn-cs"/>
        </a:defRPr>
      </a:lvl4pPr>
      <a:lvl5pPr marL="863770" indent="-172754" algn="l" defTabSz="751819" rtl="0" eaLnBrk="1" fontAlgn="base" hangingPunct="1">
        <a:spcBef>
          <a:spcPts val="150"/>
        </a:spcBef>
        <a:spcAft>
          <a:spcPts val="150"/>
        </a:spcAft>
        <a:buClr>
          <a:srgbClr val="000000"/>
        </a:buClr>
        <a:buFont typeface="Noto Sans" panose="020B0502040504020204" pitchFamily="34" charset="0"/>
        <a:buChar char="–"/>
        <a:defRPr lang="en-GB" sz="1050" kern="1200" dirty="0">
          <a:solidFill>
            <a:schemeClr val="dk1"/>
          </a:solidFill>
          <a:latin typeface="+mn-lt"/>
          <a:ea typeface="+mn-ea"/>
          <a:cs typeface="+mn-cs"/>
        </a:defRPr>
      </a:lvl5pPr>
      <a:lvl6pPr marL="2068825" indent="-188075" algn="l" defTabSz="752301" rtl="0" eaLnBrk="1" latinLnBrk="0" hangingPunct="1">
        <a:spcBef>
          <a:spcPct val="20000"/>
        </a:spcBef>
        <a:buFont typeface="Arial" pitchFamily="34" charset="0"/>
        <a:buChar char="•"/>
        <a:defRPr sz="1650" kern="1200">
          <a:solidFill>
            <a:schemeClr val="tx1"/>
          </a:solidFill>
          <a:latin typeface="+mn-lt"/>
          <a:ea typeface="+mn-ea"/>
          <a:cs typeface="+mn-cs"/>
        </a:defRPr>
      </a:lvl6pPr>
      <a:lvl7pPr marL="2444976" indent="-188075" algn="l" defTabSz="752301" rtl="0" eaLnBrk="1" latinLnBrk="0" hangingPunct="1">
        <a:spcBef>
          <a:spcPct val="20000"/>
        </a:spcBef>
        <a:buFont typeface="Arial" pitchFamily="34" charset="0"/>
        <a:buChar char="•"/>
        <a:defRPr sz="1650" kern="1200">
          <a:solidFill>
            <a:schemeClr val="tx1"/>
          </a:solidFill>
          <a:latin typeface="+mn-lt"/>
          <a:ea typeface="+mn-ea"/>
          <a:cs typeface="+mn-cs"/>
        </a:defRPr>
      </a:lvl7pPr>
      <a:lvl8pPr marL="2821127" indent="-188075" algn="l" defTabSz="752301" rtl="0" eaLnBrk="1" latinLnBrk="0" hangingPunct="1">
        <a:spcBef>
          <a:spcPct val="20000"/>
        </a:spcBef>
        <a:buFont typeface="Arial" pitchFamily="34" charset="0"/>
        <a:buChar char="•"/>
        <a:defRPr sz="1650" kern="1200">
          <a:solidFill>
            <a:schemeClr val="tx1"/>
          </a:solidFill>
          <a:latin typeface="+mn-lt"/>
          <a:ea typeface="+mn-ea"/>
          <a:cs typeface="+mn-cs"/>
        </a:defRPr>
      </a:lvl8pPr>
      <a:lvl9pPr marL="3197276" indent="-188075" algn="l" defTabSz="752301" rtl="0" eaLnBrk="1" latinLnBrk="0" hangingPunct="1">
        <a:spcBef>
          <a:spcPct val="20000"/>
        </a:spcBef>
        <a:buFont typeface="Arial" pitchFamily="34" charset="0"/>
        <a:buChar char="•"/>
        <a:defRPr sz="1650" kern="1200">
          <a:solidFill>
            <a:schemeClr val="tx1"/>
          </a:solidFill>
          <a:latin typeface="+mn-lt"/>
          <a:ea typeface="+mn-ea"/>
          <a:cs typeface="+mn-cs"/>
        </a:defRPr>
      </a:lvl9pPr>
    </p:bodyStyle>
    <p:otherStyle>
      <a:defPPr>
        <a:defRPr lang="en-US"/>
      </a:defPPr>
      <a:lvl1pPr marL="0" algn="l" defTabSz="752301" rtl="0" eaLnBrk="1" latinLnBrk="0" hangingPunct="1">
        <a:defRPr sz="900" kern="1400">
          <a:solidFill>
            <a:schemeClr val="tx1"/>
          </a:solidFill>
          <a:latin typeface="+mn-lt"/>
          <a:ea typeface="+mn-ea"/>
          <a:cs typeface="+mn-cs"/>
        </a:defRPr>
      </a:lvl1pPr>
      <a:lvl2pPr marL="376150" algn="l" defTabSz="752301" rtl="0" eaLnBrk="1" latinLnBrk="0" hangingPunct="1">
        <a:defRPr sz="1500" kern="1200">
          <a:solidFill>
            <a:schemeClr val="tx1"/>
          </a:solidFill>
          <a:latin typeface="+mn-lt"/>
          <a:ea typeface="+mn-ea"/>
          <a:cs typeface="+mn-cs"/>
        </a:defRPr>
      </a:lvl2pPr>
      <a:lvl3pPr marL="752301" algn="l" defTabSz="752301" rtl="0" eaLnBrk="1" latinLnBrk="0" hangingPunct="1">
        <a:defRPr sz="1500" kern="1200">
          <a:solidFill>
            <a:schemeClr val="tx1"/>
          </a:solidFill>
          <a:latin typeface="+mn-lt"/>
          <a:ea typeface="+mn-ea"/>
          <a:cs typeface="+mn-cs"/>
        </a:defRPr>
      </a:lvl3pPr>
      <a:lvl4pPr marL="1128450" algn="l" defTabSz="752301" rtl="0" eaLnBrk="1" latinLnBrk="0" hangingPunct="1">
        <a:defRPr sz="1500" kern="1200">
          <a:solidFill>
            <a:schemeClr val="tx1"/>
          </a:solidFill>
          <a:latin typeface="+mn-lt"/>
          <a:ea typeface="+mn-ea"/>
          <a:cs typeface="+mn-cs"/>
        </a:defRPr>
      </a:lvl4pPr>
      <a:lvl5pPr marL="1504601" algn="l" defTabSz="752301" rtl="0" eaLnBrk="1" latinLnBrk="0" hangingPunct="1">
        <a:defRPr sz="1500" kern="1200">
          <a:solidFill>
            <a:schemeClr val="tx1"/>
          </a:solidFill>
          <a:latin typeface="+mn-lt"/>
          <a:ea typeface="+mn-ea"/>
          <a:cs typeface="+mn-cs"/>
        </a:defRPr>
      </a:lvl5pPr>
      <a:lvl6pPr marL="1880751" algn="l" defTabSz="752301" rtl="0" eaLnBrk="1" latinLnBrk="0" hangingPunct="1">
        <a:defRPr sz="1500" kern="1200">
          <a:solidFill>
            <a:schemeClr val="tx1"/>
          </a:solidFill>
          <a:latin typeface="+mn-lt"/>
          <a:ea typeface="+mn-ea"/>
          <a:cs typeface="+mn-cs"/>
        </a:defRPr>
      </a:lvl6pPr>
      <a:lvl7pPr marL="2256901" algn="l" defTabSz="752301" rtl="0" eaLnBrk="1" latinLnBrk="0" hangingPunct="1">
        <a:defRPr sz="1500" kern="1200">
          <a:solidFill>
            <a:schemeClr val="tx1"/>
          </a:solidFill>
          <a:latin typeface="+mn-lt"/>
          <a:ea typeface="+mn-ea"/>
          <a:cs typeface="+mn-cs"/>
        </a:defRPr>
      </a:lvl7pPr>
      <a:lvl8pPr marL="2633052" algn="l" defTabSz="752301" rtl="0" eaLnBrk="1" latinLnBrk="0" hangingPunct="1">
        <a:defRPr sz="1500" kern="1200">
          <a:solidFill>
            <a:schemeClr val="tx1"/>
          </a:solidFill>
          <a:latin typeface="+mn-lt"/>
          <a:ea typeface="+mn-ea"/>
          <a:cs typeface="+mn-cs"/>
        </a:defRPr>
      </a:lvl8pPr>
      <a:lvl9pPr marL="3009201" algn="l" defTabSz="752301"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6">
          <p15:clr>
            <a:srgbClr val="F26B43"/>
          </p15:clr>
        </p15:guide>
        <p15:guide id="2" pos="2553">
          <p15:clr>
            <a:srgbClr val="F26B43"/>
          </p15:clr>
        </p15:guide>
        <p15:guide id="3" pos="2714">
          <p15:clr>
            <a:srgbClr val="F26B43"/>
          </p15:clr>
        </p15:guide>
        <p15:guide id="4" pos="3767">
          <p15:clr>
            <a:srgbClr val="F26B43"/>
          </p15:clr>
        </p15:guide>
        <p15:guide id="5" pos="3918">
          <p15:clr>
            <a:srgbClr val="F26B43"/>
          </p15:clr>
        </p15:guide>
        <p15:guide id="6" pos="4974">
          <p15:clr>
            <a:srgbClr val="F26B43"/>
          </p15:clr>
        </p15:guide>
        <p15:guide id="7" pos="5130">
          <p15:clr>
            <a:srgbClr val="F26B43"/>
          </p15:clr>
        </p15:guide>
        <p15:guide id="8" pos="7388">
          <p15:clr>
            <a:srgbClr val="F26B43"/>
          </p15:clr>
        </p15:guide>
        <p15:guide id="9" orient="horz" pos="936">
          <p15:clr>
            <a:srgbClr val="F26B43"/>
          </p15:clr>
        </p15:guide>
        <p15:guide id="10" orient="horz" pos="1116">
          <p15:clr>
            <a:srgbClr val="F26B43"/>
          </p15:clr>
        </p15:guide>
        <p15:guide id="11" orient="horz" pos="2363">
          <p15:clr>
            <a:srgbClr val="F26B43"/>
          </p15:clr>
        </p15:guide>
        <p15:guide id="12" orient="horz" pos="2547">
          <p15:clr>
            <a:srgbClr val="F26B43"/>
          </p15:clr>
        </p15:guide>
        <p15:guide id="14" orient="horz" pos="363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jpeg"/></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9"/>
        <p:cNvGrpSpPr/>
        <p:nvPr/>
      </p:nvGrpSpPr>
      <p:grpSpPr>
        <a:xfrm>
          <a:off x="0" y="0"/>
          <a:ext cx="0" cy="0"/>
          <a:chOff x="0" y="0"/>
          <a:chExt cx="0" cy="0"/>
        </a:xfrm>
      </p:grpSpPr>
      <p:pic>
        <p:nvPicPr>
          <p:cNvPr id="184" name="Google Shape;184;p28"/>
          <p:cNvPicPr preferRelativeResize="0"/>
          <p:nvPr/>
        </p:nvPicPr>
        <p:blipFill rotWithShape="1">
          <a:blip r:embed="rId4">
            <a:alphaModFix/>
          </a:blip>
          <a:srcRect l="10701" r="19403"/>
          <a:stretch/>
        </p:blipFill>
        <p:spPr>
          <a:xfrm>
            <a:off x="4688025" y="880270"/>
            <a:ext cx="3816151" cy="3639600"/>
          </a:xfrm>
          <a:prstGeom prst="rect">
            <a:avLst/>
          </a:prstGeom>
          <a:noFill/>
          <a:ln>
            <a:noFill/>
          </a:ln>
        </p:spPr>
      </p:pic>
      <p:sp>
        <p:nvSpPr>
          <p:cNvPr id="180" name="Google Shape;180;p28"/>
          <p:cNvSpPr txBox="1">
            <a:spLocks noGrp="1"/>
          </p:cNvSpPr>
          <p:nvPr>
            <p:ph type="ctrTitle"/>
          </p:nvPr>
        </p:nvSpPr>
        <p:spPr>
          <a:xfrm>
            <a:off x="751500" y="751925"/>
            <a:ext cx="3426900" cy="3639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fr-BE" sz="4800">
                <a:solidFill>
                  <a:schemeClr val="accent4">
                    <a:lumMod val="20000"/>
                    <a:lumOff val="80000"/>
                  </a:schemeClr>
                </a:solidFill>
              </a:rPr>
              <a:t>AHEAD,</a:t>
            </a:r>
            <a:br>
              <a:rPr lang="fr-BE">
                <a:solidFill>
                  <a:schemeClr val="lt1"/>
                </a:solidFill>
              </a:rPr>
            </a:br>
            <a:r>
              <a:rPr lang="fr-BE" sz="3600">
                <a:solidFill>
                  <a:schemeClr val="lt1"/>
                </a:solidFill>
              </a:rPr>
              <a:t>to our future</a:t>
            </a:r>
            <a:endParaRPr sz="3600" dirty="0">
              <a:solidFill>
                <a:schemeClr val="lt1"/>
              </a:solidFill>
            </a:endParaRPr>
          </a:p>
          <a:p>
            <a:pPr marL="0" lvl="0" indent="0" algn="l" rtl="0">
              <a:spcBef>
                <a:spcPts val="0"/>
              </a:spcBef>
              <a:spcAft>
                <a:spcPts val="0"/>
              </a:spcAft>
              <a:buClr>
                <a:schemeClr val="lt1"/>
              </a:buClr>
              <a:buSzPts val="1500"/>
              <a:buFont typeface="Arial"/>
              <a:buNone/>
            </a:pPr>
            <a:br>
              <a:rPr lang="en" sz="1800">
                <a:solidFill>
                  <a:srgbClr val="76A5AF"/>
                </a:solidFill>
              </a:rPr>
            </a:br>
            <a:br>
              <a:rPr lang="en" sz="1800">
                <a:solidFill>
                  <a:srgbClr val="76A5AF"/>
                </a:solidFill>
              </a:rPr>
            </a:br>
            <a:r>
              <a:rPr lang="en" sz="1800">
                <a:solidFill>
                  <a:srgbClr val="76A5AF"/>
                </a:solidFill>
              </a:rPr>
              <a:t>27.04.23 Congress</a:t>
            </a:r>
            <a:endParaRPr sz="1800" dirty="0">
              <a:solidFill>
                <a:srgbClr val="76A5AF"/>
              </a:solidFill>
              <a:latin typeface="Arial"/>
              <a:ea typeface="Arial"/>
              <a:cs typeface="Arial"/>
              <a:sym typeface="Arial"/>
            </a:endParaRPr>
          </a:p>
          <a:p>
            <a:pPr marL="0" lvl="0" indent="0" algn="l" rtl="0">
              <a:spcBef>
                <a:spcPts val="0"/>
              </a:spcBef>
              <a:spcAft>
                <a:spcPts val="0"/>
              </a:spcAft>
              <a:buNone/>
            </a:pPr>
            <a:endParaRPr dirty="0">
              <a:solidFill>
                <a:srgbClr val="0B5394"/>
              </a:solidFill>
            </a:endParaRPr>
          </a:p>
        </p:txBody>
      </p:sp>
      <p:pic>
        <p:nvPicPr>
          <p:cNvPr id="182" name="Google Shape;182;p28"/>
          <p:cNvPicPr preferRelativeResize="0"/>
          <p:nvPr/>
        </p:nvPicPr>
        <p:blipFill>
          <a:blip r:embed="rId5">
            <a:alphaModFix/>
          </a:blip>
          <a:stretch>
            <a:fillRect/>
          </a:stretch>
        </p:blipFill>
        <p:spPr>
          <a:xfrm>
            <a:off x="751500" y="4071700"/>
            <a:ext cx="1053174" cy="842550"/>
          </a:xfrm>
          <a:prstGeom prst="rect">
            <a:avLst/>
          </a:prstGeom>
          <a:noFill/>
          <a:ln>
            <a:noFill/>
          </a:ln>
        </p:spPr>
      </p:pic>
      <p:sp>
        <p:nvSpPr>
          <p:cNvPr id="3" name="ZoneTexte 2">
            <a:extLst>
              <a:ext uri="{FF2B5EF4-FFF2-40B4-BE49-F238E27FC236}">
                <a16:creationId xmlns:a16="http://schemas.microsoft.com/office/drawing/2014/main" id="{F6F05C02-6B08-1C09-5661-9703235E25B0}"/>
              </a:ext>
            </a:extLst>
          </p:cNvPr>
          <p:cNvSpPr txBox="1"/>
          <p:nvPr/>
        </p:nvSpPr>
        <p:spPr>
          <a:xfrm>
            <a:off x="683693" y="3548975"/>
            <a:ext cx="2377574"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1100" b="0" i="0" u="none" strike="noStrike" kern="0" cap="none" spc="0" normalizeH="0" baseline="0" noProof="0">
                <a:ln>
                  <a:noFill/>
                </a:ln>
                <a:solidFill>
                  <a:srgbClr val="03153B">
                    <a:lumMod val="25000"/>
                    <a:lumOff val="75000"/>
                  </a:srgbClr>
                </a:solidFill>
                <a:effectLst/>
                <a:uLnTx/>
                <a:uFillTx/>
                <a:latin typeface="Fira Sans Condensed" panose="020B0604020202020204" pitchFamily="34" charset="0"/>
                <a:cs typeface="Arial"/>
                <a:sym typeface="Arial"/>
              </a:rPr>
              <a:t>Bruno Liesse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1100" b="0" i="0" u="none" strike="noStrike" kern="0" cap="none" spc="0" normalizeH="0" baseline="0" noProof="0">
                <a:ln>
                  <a:noFill/>
                </a:ln>
                <a:solidFill>
                  <a:srgbClr val="03153B">
                    <a:lumMod val="25000"/>
                    <a:lumOff val="75000"/>
                  </a:srgbClr>
                </a:solidFill>
                <a:effectLst/>
                <a:uLnTx/>
                <a:uFillTx/>
                <a:latin typeface="Fira Sans Condensed" panose="020B0604020202020204" pitchFamily="34" charset="0"/>
                <a:cs typeface="Arial"/>
                <a:sym typeface="Arial"/>
              </a:rPr>
              <a:t>Sr Media &amp; Research  Consultant CIBH</a:t>
            </a:r>
          </a:p>
        </p:txBody>
      </p:sp>
    </p:spTree>
    <p:extLst>
      <p:ext uri="{BB962C8B-B14F-4D97-AF65-F5344CB8AC3E}">
        <p14:creationId xmlns:p14="http://schemas.microsoft.com/office/powerpoint/2010/main" val="4216698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186" name="Google Shape;186;p32"/>
          <p:cNvSpPr txBox="1">
            <a:spLocks noGrp="1"/>
          </p:cNvSpPr>
          <p:nvPr>
            <p:ph type="ctrTitle"/>
          </p:nvPr>
        </p:nvSpPr>
        <p:spPr>
          <a:xfrm>
            <a:off x="4572000" y="1311502"/>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Clues of change </a:t>
            </a:r>
            <a:br>
              <a:rPr lang="fr-BE" sz="3200">
                <a:solidFill>
                  <a:schemeClr val="lt1"/>
                </a:solidFill>
                <a:latin typeface="Fira Sans SemiBold"/>
              </a:rPr>
            </a:br>
            <a:r>
              <a:rPr lang="fr-BE" sz="3200">
                <a:solidFill>
                  <a:schemeClr val="lt1"/>
                </a:solidFill>
                <a:latin typeface="Fira Sans SemiBold"/>
              </a:rPr>
              <a:t>(2)</a:t>
            </a:r>
            <a:endParaRPr sz="3200" dirty="0">
              <a:solidFill>
                <a:schemeClr val="lt1"/>
              </a:solidFill>
              <a:latin typeface="Fira Sans SemiBold"/>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99FF"/>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82</a:t>
            </a:r>
            <a:r>
              <a:rPr kumimoji="0" lang="fr-FR" sz="8000" b="0" i="0" u="none" strike="noStrike" kern="1200" cap="none" spc="0" normalizeH="0" baseline="0" noProof="0">
                <a:ln>
                  <a:noFill/>
                </a:ln>
                <a:solidFill>
                  <a:srgbClr val="FF99FF"/>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99FF"/>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3474457" y="4118639"/>
            <a:ext cx="5069936"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of people note there are more &amp; more long term illness and disable patients</a:t>
            </a:r>
          </a:p>
        </p:txBody>
      </p:sp>
      <p:pic>
        <p:nvPicPr>
          <p:cNvPr id="5" name="Image 4">
            <a:extLst>
              <a:ext uri="{FF2B5EF4-FFF2-40B4-BE49-F238E27FC236}">
                <a16:creationId xmlns:a16="http://schemas.microsoft.com/office/drawing/2014/main" id="{5528B55F-50B5-EBC9-3B24-A12DA507CE73}"/>
              </a:ext>
            </a:extLst>
          </p:cNvPr>
          <p:cNvPicPr>
            <a:picLocks noChangeAspect="1"/>
          </p:cNvPicPr>
          <p:nvPr/>
        </p:nvPicPr>
        <p:blipFill>
          <a:blip r:embed="rId3"/>
          <a:stretch>
            <a:fillRect/>
          </a:stretch>
        </p:blipFill>
        <p:spPr>
          <a:xfrm>
            <a:off x="286509" y="155384"/>
            <a:ext cx="4102933" cy="2000969"/>
          </a:xfrm>
          <a:prstGeom prst="rect">
            <a:avLst/>
          </a:prstGeom>
        </p:spPr>
      </p:pic>
      <p:sp>
        <p:nvSpPr>
          <p:cNvPr id="7" name="ZoneTexte 6">
            <a:extLst>
              <a:ext uri="{FF2B5EF4-FFF2-40B4-BE49-F238E27FC236}">
                <a16:creationId xmlns:a16="http://schemas.microsoft.com/office/drawing/2014/main" id="{C83C4384-F12C-61B1-B953-3836E6D26DA0}"/>
              </a:ext>
            </a:extLst>
          </p:cNvPr>
          <p:cNvSpPr txBox="1"/>
          <p:nvPr/>
        </p:nvSpPr>
        <p:spPr>
          <a:xfrm>
            <a:off x="4691159" y="459934"/>
            <a:ext cx="4303242" cy="3693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800" kern="1200">
                <a:solidFill>
                  <a:schemeClr val="tx2"/>
                </a:solidFill>
                <a:latin typeface="Arial Black" panose="020B0A04020102020204" pitchFamily="34" charset="0"/>
                <a:ea typeface="+mn-ea"/>
              </a:rPr>
              <a:t>(b</a:t>
            </a:r>
            <a: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ut I have a personal viewpoint)</a:t>
            </a:r>
          </a:p>
        </p:txBody>
      </p:sp>
    </p:spTree>
    <p:extLst>
      <p:ext uri="{BB962C8B-B14F-4D97-AF65-F5344CB8AC3E}">
        <p14:creationId xmlns:p14="http://schemas.microsoft.com/office/powerpoint/2010/main" val="2040850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186" name="Google Shape;186;p32"/>
          <p:cNvSpPr txBox="1">
            <a:spLocks noGrp="1"/>
          </p:cNvSpPr>
          <p:nvPr>
            <p:ph type="ctrTitle"/>
          </p:nvPr>
        </p:nvSpPr>
        <p:spPr>
          <a:xfrm>
            <a:off x="4572000" y="1311502"/>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Clues of change </a:t>
            </a:r>
            <a:br>
              <a:rPr lang="fr-BE" sz="3200">
                <a:solidFill>
                  <a:schemeClr val="lt1"/>
                </a:solidFill>
                <a:latin typeface="Fira Sans SemiBold"/>
              </a:rPr>
            </a:br>
            <a:r>
              <a:rPr lang="fr-BE" sz="3200">
                <a:solidFill>
                  <a:schemeClr val="lt1"/>
                </a:solidFill>
                <a:latin typeface="Fira Sans SemiBold"/>
              </a:rPr>
              <a:t>(3)</a:t>
            </a:r>
            <a:endParaRPr sz="3200" dirty="0">
              <a:solidFill>
                <a:schemeClr val="lt1"/>
              </a:solidFill>
              <a:latin typeface="Fira Sans SemiBold"/>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CF8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83</a:t>
            </a:r>
            <a:r>
              <a:rPr kumimoji="0" lang="fr-FR" sz="8000" b="0" i="0" u="none" strike="noStrike" kern="1200" cap="none" spc="0" normalizeH="0" baseline="0" noProof="0">
                <a:ln>
                  <a:noFill/>
                </a:ln>
                <a:solidFill>
                  <a:srgbClr val="FFCF8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CF8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3474457" y="4118639"/>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of them consider we use too much medications</a:t>
            </a:r>
          </a:p>
        </p:txBody>
      </p:sp>
      <p:pic>
        <p:nvPicPr>
          <p:cNvPr id="5" name="Image 4">
            <a:extLst>
              <a:ext uri="{FF2B5EF4-FFF2-40B4-BE49-F238E27FC236}">
                <a16:creationId xmlns:a16="http://schemas.microsoft.com/office/drawing/2014/main" id="{E6CB7D89-D7E6-D161-DECC-4E8F73C80D28}"/>
              </a:ext>
            </a:extLst>
          </p:cNvPr>
          <p:cNvPicPr>
            <a:picLocks noChangeAspect="1"/>
          </p:cNvPicPr>
          <p:nvPr/>
        </p:nvPicPr>
        <p:blipFill>
          <a:blip r:embed="rId3"/>
          <a:stretch>
            <a:fillRect/>
          </a:stretch>
        </p:blipFill>
        <p:spPr>
          <a:xfrm>
            <a:off x="902436" y="164706"/>
            <a:ext cx="2767129" cy="1845664"/>
          </a:xfrm>
          <a:prstGeom prst="rect">
            <a:avLst/>
          </a:prstGeom>
        </p:spPr>
      </p:pic>
      <p:sp>
        <p:nvSpPr>
          <p:cNvPr id="7" name="ZoneTexte 6">
            <a:extLst>
              <a:ext uri="{FF2B5EF4-FFF2-40B4-BE49-F238E27FC236}">
                <a16:creationId xmlns:a16="http://schemas.microsoft.com/office/drawing/2014/main" id="{66CD3660-2A2A-272B-6691-99C6A7D3C78E}"/>
              </a:ext>
            </a:extLst>
          </p:cNvPr>
          <p:cNvSpPr txBox="1"/>
          <p:nvPr/>
        </p:nvSpPr>
        <p:spPr>
          <a:xfrm>
            <a:off x="4691159" y="288652"/>
            <a:ext cx="4303242" cy="92333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Pain killers at first (39%), </a:t>
            </a:r>
            <a:b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br>
            <a: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and pseudo OTC that are not meds (34%)</a:t>
            </a:r>
          </a:p>
        </p:txBody>
      </p:sp>
      <p:pic>
        <p:nvPicPr>
          <p:cNvPr id="9" name="Image 8">
            <a:extLst>
              <a:ext uri="{FF2B5EF4-FFF2-40B4-BE49-F238E27FC236}">
                <a16:creationId xmlns:a16="http://schemas.microsoft.com/office/drawing/2014/main" id="{E7D55A04-756F-3207-D4AC-FA17A87B29BB}"/>
              </a:ext>
            </a:extLst>
          </p:cNvPr>
          <p:cNvPicPr>
            <a:picLocks noChangeAspect="1"/>
          </p:cNvPicPr>
          <p:nvPr/>
        </p:nvPicPr>
        <p:blipFill>
          <a:blip r:embed="rId4"/>
          <a:stretch>
            <a:fillRect/>
          </a:stretch>
        </p:blipFill>
        <p:spPr>
          <a:xfrm>
            <a:off x="902436" y="164707"/>
            <a:ext cx="2762200" cy="1842376"/>
          </a:xfrm>
          <a:prstGeom prst="rect">
            <a:avLst/>
          </a:prstGeom>
        </p:spPr>
      </p:pic>
    </p:spTree>
    <p:extLst>
      <p:ext uri="{BB962C8B-B14F-4D97-AF65-F5344CB8AC3E}">
        <p14:creationId xmlns:p14="http://schemas.microsoft.com/office/powerpoint/2010/main" val="1967742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186" name="Google Shape;186;p32"/>
          <p:cNvSpPr txBox="1">
            <a:spLocks noGrp="1"/>
          </p:cNvSpPr>
          <p:nvPr>
            <p:ph type="ctrTitle"/>
          </p:nvPr>
        </p:nvSpPr>
        <p:spPr>
          <a:xfrm>
            <a:off x="4572000" y="1311502"/>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Clues of change </a:t>
            </a:r>
            <a:br>
              <a:rPr lang="fr-BE" sz="3200">
                <a:solidFill>
                  <a:schemeClr val="lt1"/>
                </a:solidFill>
                <a:latin typeface="Fira Sans SemiBold"/>
              </a:rPr>
            </a:br>
            <a:r>
              <a:rPr lang="fr-BE" sz="3200">
                <a:solidFill>
                  <a:schemeClr val="lt1"/>
                </a:solidFill>
                <a:latin typeface="Fira Sans SemiBold"/>
              </a:rPr>
              <a:t>(4)</a:t>
            </a:r>
            <a:endParaRPr sz="3200" dirty="0">
              <a:solidFill>
                <a:schemeClr val="lt1"/>
              </a:solidFill>
              <a:latin typeface="Fira Sans SemiBold"/>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91</a:t>
            </a:r>
            <a:r>
              <a:rPr kumimoji="0" lang="fr-FR" sz="80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3474457" y="4118639"/>
            <a:ext cx="4303242" cy="70788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2000" b="0" i="0"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of Belgians find medecines</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000" kern="1200">
                <a:solidFill>
                  <a:schemeClr val="accent6">
                    <a:lumMod val="75000"/>
                  </a:schemeClr>
                </a:solidFill>
                <a:latin typeface="Arial Black" panose="020B0A04020102020204" pitchFamily="34" charset="0"/>
                <a:ea typeface="+mn-ea"/>
              </a:rPr>
              <a:t>too expensive</a:t>
            </a:r>
            <a:endParaRPr kumimoji="0" lang="fr-FR" sz="2000" b="0" i="0"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endParaRPr>
          </a:p>
        </p:txBody>
      </p:sp>
      <p:sp>
        <p:nvSpPr>
          <p:cNvPr id="2" name="ZoneTexte 1">
            <a:extLst>
              <a:ext uri="{FF2B5EF4-FFF2-40B4-BE49-F238E27FC236}">
                <a16:creationId xmlns:a16="http://schemas.microsoft.com/office/drawing/2014/main" id="{5FC21E68-60E5-3CB4-D767-FC93CC10AF61}"/>
              </a:ext>
            </a:extLst>
          </p:cNvPr>
          <p:cNvSpPr txBox="1"/>
          <p:nvPr/>
        </p:nvSpPr>
        <p:spPr>
          <a:xfrm>
            <a:off x="4691159" y="288652"/>
            <a:ext cx="4303242" cy="107721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And </a:t>
            </a:r>
            <a:r>
              <a:rPr kumimoji="0" lang="fr-FR" sz="2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87</a:t>
            </a:r>
            <a:r>
              <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rPr>
              <a:t>% say pharma has become a pure business,</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800" kern="1200">
                <a:solidFill>
                  <a:schemeClr val="tx2"/>
                </a:solidFill>
                <a:latin typeface="Arial Black" panose="020B0A04020102020204" pitchFamily="34" charset="0"/>
                <a:ea typeface="+mn-ea"/>
              </a:rPr>
              <a:t>a cash case.</a:t>
            </a:r>
            <a:endParaRPr kumimoji="0" lang="fr-FR" sz="1800" b="0" i="0" u="none" strike="noStrike" kern="1200" cap="none" spc="0" normalizeH="0" baseline="0" noProof="0">
              <a:ln>
                <a:noFill/>
              </a:ln>
              <a:solidFill>
                <a:schemeClr val="tx2"/>
              </a:solidFill>
              <a:effectLst/>
              <a:uLnTx/>
              <a:uFillTx/>
              <a:latin typeface="Arial Black" panose="020B0A04020102020204" pitchFamily="34" charset="0"/>
              <a:ea typeface="+mn-ea"/>
              <a:cs typeface="Arial"/>
              <a:sym typeface="Arial"/>
            </a:endParaRPr>
          </a:p>
        </p:txBody>
      </p:sp>
      <p:pic>
        <p:nvPicPr>
          <p:cNvPr id="7" name="Image 6">
            <a:extLst>
              <a:ext uri="{FF2B5EF4-FFF2-40B4-BE49-F238E27FC236}">
                <a16:creationId xmlns:a16="http://schemas.microsoft.com/office/drawing/2014/main" id="{A3B9E118-345B-BD5D-D262-426D1FF8C9B0}"/>
              </a:ext>
            </a:extLst>
          </p:cNvPr>
          <p:cNvPicPr>
            <a:picLocks noChangeAspect="1"/>
          </p:cNvPicPr>
          <p:nvPr/>
        </p:nvPicPr>
        <p:blipFill>
          <a:blip r:embed="rId3"/>
          <a:stretch>
            <a:fillRect/>
          </a:stretch>
        </p:blipFill>
        <p:spPr>
          <a:xfrm>
            <a:off x="782413" y="90379"/>
            <a:ext cx="2789480" cy="1858436"/>
          </a:xfrm>
          <a:prstGeom prst="rect">
            <a:avLst/>
          </a:prstGeom>
        </p:spPr>
      </p:pic>
      <p:pic>
        <p:nvPicPr>
          <p:cNvPr id="9" name="Image 8" descr="Une image contenant texte&#10;&#10;Description générée automatiquement">
            <a:extLst>
              <a:ext uri="{FF2B5EF4-FFF2-40B4-BE49-F238E27FC236}">
                <a16:creationId xmlns:a16="http://schemas.microsoft.com/office/drawing/2014/main" id="{844F1E02-FB17-0442-D217-43013FE3E5B7}"/>
              </a:ext>
            </a:extLst>
          </p:cNvPr>
          <p:cNvPicPr>
            <a:picLocks noChangeAspect="1"/>
          </p:cNvPicPr>
          <p:nvPr/>
        </p:nvPicPr>
        <p:blipFill>
          <a:blip r:embed="rId4"/>
          <a:stretch>
            <a:fillRect/>
          </a:stretch>
        </p:blipFill>
        <p:spPr>
          <a:xfrm>
            <a:off x="782413" y="90379"/>
            <a:ext cx="2788920" cy="1859280"/>
          </a:xfrm>
          <a:prstGeom prst="rect">
            <a:avLst/>
          </a:prstGeom>
        </p:spPr>
      </p:pic>
    </p:spTree>
    <p:extLst>
      <p:ext uri="{BB962C8B-B14F-4D97-AF65-F5344CB8AC3E}">
        <p14:creationId xmlns:p14="http://schemas.microsoft.com/office/powerpoint/2010/main" val="40607758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186" name="Google Shape;186;p32"/>
          <p:cNvSpPr txBox="1">
            <a:spLocks noGrp="1"/>
          </p:cNvSpPr>
          <p:nvPr>
            <p:ph type="ctrTitle"/>
          </p:nvPr>
        </p:nvSpPr>
        <p:spPr>
          <a:xfrm>
            <a:off x="4572000" y="1311502"/>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Clues of change </a:t>
            </a:r>
            <a:br>
              <a:rPr lang="fr-BE" sz="3200">
                <a:solidFill>
                  <a:schemeClr val="lt1"/>
                </a:solidFill>
                <a:latin typeface="Fira Sans SemiBold"/>
              </a:rPr>
            </a:br>
            <a:r>
              <a:rPr lang="fr-BE" sz="3200">
                <a:solidFill>
                  <a:schemeClr val="lt1"/>
                </a:solidFill>
                <a:latin typeface="Fira Sans SemiBold"/>
              </a:rPr>
              <a:t>(5)</a:t>
            </a:r>
            <a:endParaRPr sz="3200" dirty="0">
              <a:solidFill>
                <a:schemeClr val="lt1"/>
              </a:solidFill>
              <a:latin typeface="Fira Sans SemiBold"/>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704700" y="2284980"/>
            <a:ext cx="4484217" cy="229293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40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And</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0300" kern="1200">
                <a:solidFill>
                  <a:srgbClr val="009999"/>
                </a:solidFill>
                <a:effectLst>
                  <a:outerShdw blurRad="50800" dist="38100" dir="2700000" algn="tl" rotWithShape="0">
                    <a:prstClr val="black">
                      <a:alpha val="40000"/>
                    </a:prstClr>
                  </a:outerShdw>
                </a:effectLst>
                <a:latin typeface="Arial Black" panose="020B0A04020102020204" pitchFamily="34" charset="0"/>
                <a:ea typeface="+mn-ea"/>
                <a:cs typeface="Aharoni" panose="02010803020104030203" pitchFamily="2" charset="-79"/>
              </a:rPr>
              <a:t>90</a:t>
            </a:r>
            <a:r>
              <a:rPr kumimoji="0" lang="fr-FR" sz="66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03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3751771" y="4118639"/>
            <a:ext cx="4905045"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800" kern="1200">
                <a:solidFill>
                  <a:schemeClr val="accent6">
                    <a:lumMod val="75000"/>
                  </a:schemeClr>
                </a:solidFill>
                <a:latin typeface="Arial Black" panose="020B0A04020102020204" pitchFamily="34" charset="0"/>
                <a:ea typeface="+mn-ea"/>
              </a:rPr>
              <a:t>c</a:t>
            </a:r>
            <a:r>
              <a:rPr kumimoji="0" lang="fr-FR" sz="1800" b="0" i="0"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laim that we don’t know (enough) about </a:t>
            </a:r>
            <a:r>
              <a:rPr kumimoji="0" lang="fr-FR" sz="1800" b="0" i="0" u="none" strike="noStrike" kern="1200" cap="none" spc="0" normalizeH="0" baseline="0" noProof="0">
                <a:ln>
                  <a:noFill/>
                </a:ln>
                <a:solidFill>
                  <a:srgbClr val="FFC000"/>
                </a:solidFill>
                <a:effectLst/>
                <a:uLnTx/>
                <a:uFillTx/>
                <a:latin typeface="Arial Black" panose="020B0A04020102020204" pitchFamily="34" charset="0"/>
                <a:ea typeface="+mn-ea"/>
                <a:cs typeface="Arial"/>
                <a:sym typeface="Arial"/>
              </a:rPr>
              <a:t>adverse drug effects</a:t>
            </a:r>
          </a:p>
        </p:txBody>
      </p:sp>
      <p:sp>
        <p:nvSpPr>
          <p:cNvPr id="2" name="ZoneTexte 1">
            <a:extLst>
              <a:ext uri="{FF2B5EF4-FFF2-40B4-BE49-F238E27FC236}">
                <a16:creationId xmlns:a16="http://schemas.microsoft.com/office/drawing/2014/main" id="{F68B0144-D4AC-7A4E-9D04-8357F70EA0A2}"/>
              </a:ext>
            </a:extLst>
          </p:cNvPr>
          <p:cNvSpPr txBox="1"/>
          <p:nvPr/>
        </p:nvSpPr>
        <p:spPr>
          <a:xfrm>
            <a:off x="643811" y="388827"/>
            <a:ext cx="5397225" cy="86177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3200" kern="1200">
                <a:solidFill>
                  <a:srgbClr val="008D8A"/>
                </a:solidFill>
                <a:latin typeface="Arial Black" panose="020B0A04020102020204" pitchFamily="34" charset="0"/>
                <a:ea typeface="+mn-ea"/>
              </a:rPr>
              <a:t>86% </a:t>
            </a:r>
            <a:r>
              <a:rPr lang="fr-FR" sz="1800" kern="1200">
                <a:solidFill>
                  <a:schemeClr val="accent6">
                    <a:lumMod val="75000"/>
                  </a:schemeClr>
                </a:solidFill>
                <a:latin typeface="Arial Black" panose="020B0A04020102020204" pitchFamily="34" charset="0"/>
                <a:ea typeface="+mn-ea"/>
              </a:rPr>
              <a:t>would be interested that pharmacists deliver them with </a:t>
            </a:r>
            <a:r>
              <a:rPr lang="fr-FR" sz="1800" kern="1200">
                <a:solidFill>
                  <a:srgbClr val="FFC000"/>
                </a:solidFill>
                <a:latin typeface="Arial Black" panose="020B0A04020102020204" pitchFamily="34" charset="0"/>
                <a:ea typeface="+mn-ea"/>
              </a:rPr>
              <a:t>these info’</a:t>
            </a:r>
            <a:endParaRPr kumimoji="0" lang="fr-FR" sz="1800" b="0" i="0" u="none" strike="noStrike" kern="1200" cap="none" spc="0" normalizeH="0" baseline="0" noProof="0">
              <a:ln>
                <a:noFill/>
              </a:ln>
              <a:solidFill>
                <a:srgbClr val="FFC000"/>
              </a:solidFill>
              <a:effectLst/>
              <a:uLnTx/>
              <a:uFillTx/>
              <a:latin typeface="Arial Black" panose="020B0A04020102020204" pitchFamily="34" charset="0"/>
              <a:ea typeface="+mn-ea"/>
              <a:cs typeface="Arial"/>
              <a:sym typeface="Arial"/>
            </a:endParaRPr>
          </a:p>
        </p:txBody>
      </p:sp>
      <p:pic>
        <p:nvPicPr>
          <p:cNvPr id="7" name="Image 6">
            <a:extLst>
              <a:ext uri="{FF2B5EF4-FFF2-40B4-BE49-F238E27FC236}">
                <a16:creationId xmlns:a16="http://schemas.microsoft.com/office/drawing/2014/main" id="{28BF85E7-79D4-E67E-22E5-11FF37556A39}"/>
              </a:ext>
            </a:extLst>
          </p:cNvPr>
          <p:cNvPicPr>
            <a:picLocks noChangeAspect="1"/>
          </p:cNvPicPr>
          <p:nvPr/>
        </p:nvPicPr>
        <p:blipFill>
          <a:blip r:embed="rId3"/>
          <a:stretch>
            <a:fillRect/>
          </a:stretch>
        </p:blipFill>
        <p:spPr>
          <a:xfrm>
            <a:off x="6138347" y="108214"/>
            <a:ext cx="2758440" cy="1653540"/>
          </a:xfrm>
          <a:prstGeom prst="rect">
            <a:avLst/>
          </a:prstGeom>
        </p:spPr>
      </p:pic>
    </p:spTree>
    <p:extLst>
      <p:ext uri="{BB962C8B-B14F-4D97-AF65-F5344CB8AC3E}">
        <p14:creationId xmlns:p14="http://schemas.microsoft.com/office/powerpoint/2010/main" val="960161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7E7866F-5FB9-7C8B-4F5F-FF676176243A}"/>
              </a:ext>
            </a:extLst>
          </p:cNvPr>
          <p:cNvPicPr>
            <a:picLocks noChangeAspect="1"/>
          </p:cNvPicPr>
          <p:nvPr/>
        </p:nvPicPr>
        <p:blipFill rotWithShape="1">
          <a:blip r:embed="rId3">
            <a:duotone>
              <a:prstClr val="black"/>
              <a:schemeClr val="accent3">
                <a:tint val="45000"/>
                <a:satMod val="400000"/>
              </a:schemeClr>
            </a:duotone>
          </a:blip>
          <a:srcRect b="7318"/>
          <a:stretch/>
        </p:blipFill>
        <p:spPr>
          <a:xfrm>
            <a:off x="-16244" y="-2962"/>
            <a:ext cx="9170127" cy="5146461"/>
          </a:xfrm>
          <a:prstGeom prst="rect">
            <a:avLst/>
          </a:prstGeom>
        </p:spPr>
      </p:pic>
      <p:sp>
        <p:nvSpPr>
          <p:cNvPr id="8" name="Rectangle 7">
            <a:extLst>
              <a:ext uri="{FF2B5EF4-FFF2-40B4-BE49-F238E27FC236}">
                <a16:creationId xmlns:a16="http://schemas.microsoft.com/office/drawing/2014/main" id="{5F3A7DB2-1850-46EB-981D-2AD21FDA11C2}"/>
              </a:ext>
            </a:extLst>
          </p:cNvPr>
          <p:cNvSpPr/>
          <p:nvPr/>
        </p:nvSpPr>
        <p:spPr>
          <a:xfrm>
            <a:off x="-1" y="1"/>
            <a:ext cx="4737848" cy="5143499"/>
          </a:xfrm>
          <a:prstGeom prst="rect">
            <a:avLst/>
          </a:prstGeom>
          <a:gradFill>
            <a:gsLst>
              <a:gs pos="79000">
                <a:srgbClr val="DDDBDE">
                  <a:alpha val="50000"/>
                </a:srgbClr>
              </a:gs>
              <a:gs pos="60000">
                <a:srgbClr val="DDDBDE">
                  <a:alpha val="62000"/>
                </a:srgbClr>
              </a:gs>
              <a:gs pos="100000">
                <a:srgbClr val="DDDBDE">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fr-BE" sz="135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 name="Rectangle 6">
            <a:extLst>
              <a:ext uri="{FF2B5EF4-FFF2-40B4-BE49-F238E27FC236}">
                <a16:creationId xmlns:a16="http://schemas.microsoft.com/office/drawing/2014/main" id="{F4241AF2-51ED-47D3-B0AE-4DC2817D713C}"/>
              </a:ext>
            </a:extLst>
          </p:cNvPr>
          <p:cNvSpPr/>
          <p:nvPr/>
        </p:nvSpPr>
        <p:spPr>
          <a:xfrm>
            <a:off x="1995187" y="3492931"/>
            <a:ext cx="1549988" cy="424919"/>
          </a:xfrm>
          <a:prstGeom prst="rect">
            <a:avLst/>
          </a:prstGeom>
          <a:solidFill>
            <a:srgbClr val="FFB4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fr-BE"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sym typeface="Arial"/>
            </a:endParaRPr>
          </a:p>
        </p:txBody>
      </p:sp>
      <p:sp>
        <p:nvSpPr>
          <p:cNvPr id="6" name="ZoneTexte 5">
            <a:extLst>
              <a:ext uri="{FF2B5EF4-FFF2-40B4-BE49-F238E27FC236}">
                <a16:creationId xmlns:a16="http://schemas.microsoft.com/office/drawing/2014/main" id="{0316BAE2-1069-4973-9AC5-E3BDE7452960}"/>
              </a:ext>
            </a:extLst>
          </p:cNvPr>
          <p:cNvSpPr txBox="1"/>
          <p:nvPr/>
        </p:nvSpPr>
        <p:spPr>
          <a:xfrm>
            <a:off x="648580" y="3015992"/>
            <a:ext cx="7371158" cy="95410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800" kern="1200">
                <a:solidFill>
                  <a:schemeClr val="bg1"/>
                </a:solidFill>
                <a:latin typeface="Arial Black" panose="020B0A04020102020204" pitchFamily="34" charset="0"/>
                <a:ea typeface="+mn-ea"/>
                <a:cs typeface="Aharoni" panose="02010803020104030203" pitchFamily="2" charset="-79"/>
              </a:rPr>
              <a:t>o</a:t>
            </a:r>
            <a:r>
              <a:rPr kumimoji="0" lang="fr-FR" sz="2800" b="0" i="0" u="none" strike="noStrike" kern="1200" cap="none" spc="0" normalizeH="0" baseline="0" noProof="0">
                <a:ln>
                  <a:noFill/>
                </a:ln>
                <a:solidFill>
                  <a:schemeClr val="bg1"/>
                </a:solidFill>
                <a:effectLst/>
                <a:uLnTx/>
                <a:uFillTx/>
                <a:latin typeface="Arial Black" panose="020B0A04020102020204" pitchFamily="34" charset="0"/>
                <a:ea typeface="+mn-ea"/>
                <a:cs typeface="Aharoni" panose="02010803020104030203" pitchFamily="2" charset="-79"/>
                <a:sym typeface="Arial"/>
              </a:rPr>
              <a:t>f Belgians are convinced labos’</a:t>
            </a:r>
            <a:br>
              <a:rPr kumimoji="0" lang="fr-FR" sz="2800" b="0" i="0" u="none" strike="noStrike" kern="1200" cap="none" spc="0" normalizeH="0" baseline="0" noProof="0">
                <a:ln>
                  <a:noFill/>
                </a:ln>
                <a:solidFill>
                  <a:schemeClr val="bg1"/>
                </a:solidFill>
                <a:effectLst/>
                <a:uLnTx/>
                <a:uFillTx/>
                <a:latin typeface="Arial Black" panose="020B0A04020102020204" pitchFamily="34" charset="0"/>
                <a:ea typeface="+mn-ea"/>
                <a:cs typeface="Aharoni" panose="02010803020104030203" pitchFamily="2" charset="-79"/>
                <a:sym typeface="Arial"/>
              </a:rPr>
            </a:br>
            <a:r>
              <a:rPr kumimoji="0" lang="fr-FR" sz="2800" b="0" i="0" u="none" strike="noStrike" kern="1200" cap="none" spc="0" normalizeH="0" baseline="0" noProof="0">
                <a:ln>
                  <a:noFill/>
                </a:ln>
                <a:solidFill>
                  <a:schemeClr val="bg1"/>
                </a:solidFill>
                <a:effectLst/>
                <a:uLnTx/>
                <a:uFillTx/>
                <a:latin typeface="Arial Black" panose="020B0A04020102020204" pitchFamily="34" charset="0"/>
                <a:ea typeface="+mn-ea"/>
                <a:cs typeface="Aharoni" panose="02010803020104030203" pitchFamily="2" charset="-79"/>
                <a:sym typeface="Arial"/>
              </a:rPr>
              <a:t>target PROFIT</a:t>
            </a:r>
            <a:endParaRPr kumimoji="0" lang="fr-FR" sz="3600" b="0" i="0" u="none" strike="noStrike" kern="1200" cap="none" spc="0" normalizeH="0" baseline="0" noProof="0" dirty="0">
              <a:ln>
                <a:noFill/>
              </a:ln>
              <a:solidFill>
                <a:schemeClr val="bg1"/>
              </a:solidFill>
              <a:effectLst/>
              <a:uLnTx/>
              <a:uFillTx/>
              <a:latin typeface="Arial Black" panose="020B0A04020102020204" pitchFamily="34" charset="0"/>
              <a:ea typeface="+mn-ea"/>
              <a:cs typeface="Aharoni" panose="02010803020104030203" pitchFamily="2" charset="-79"/>
              <a:sym typeface="Arial"/>
            </a:endParaRPr>
          </a:p>
        </p:txBody>
      </p:sp>
      <p:sp>
        <p:nvSpPr>
          <p:cNvPr id="9" name="ZoneTexte 8">
            <a:extLst>
              <a:ext uri="{FF2B5EF4-FFF2-40B4-BE49-F238E27FC236}">
                <a16:creationId xmlns:a16="http://schemas.microsoft.com/office/drawing/2014/main" id="{E6CFAE07-4A8F-4CEE-8D00-A13D4DE9BBF6}"/>
              </a:ext>
            </a:extLst>
          </p:cNvPr>
          <p:cNvSpPr txBox="1"/>
          <p:nvPr/>
        </p:nvSpPr>
        <p:spPr>
          <a:xfrm>
            <a:off x="150660" y="1331262"/>
            <a:ext cx="4852002" cy="200824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245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76%</a:t>
            </a:r>
            <a:endParaRPr kumimoji="0" lang="fr-BE" sz="12450" b="0" i="0" u="none" strike="noStrike" kern="1200" cap="none" spc="0" normalizeH="0" baseline="0" noProof="0" dirty="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15" name="ZoneTexte 14">
            <a:extLst>
              <a:ext uri="{FF2B5EF4-FFF2-40B4-BE49-F238E27FC236}">
                <a16:creationId xmlns:a16="http://schemas.microsoft.com/office/drawing/2014/main" id="{9A8D5624-3259-F438-1286-88390EB97865}"/>
              </a:ext>
            </a:extLst>
          </p:cNvPr>
          <p:cNvSpPr txBox="1"/>
          <p:nvPr/>
        </p:nvSpPr>
        <p:spPr>
          <a:xfrm>
            <a:off x="2414131" y="4166729"/>
            <a:ext cx="6028616"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1200">
                <a:solidFill>
                  <a:srgbClr val="FFFFFF"/>
                </a:solidFill>
                <a:latin typeface="Arial Black" panose="020B0A04020102020204" pitchFamily="34" charset="0"/>
                <a:ea typeface="+mn-ea"/>
                <a:cs typeface="Aharoni" panose="02010803020104030203" pitchFamily="2" charset="-79"/>
              </a:rPr>
              <a:t>m</a:t>
            </a:r>
            <a:r>
              <a:rPr kumimoji="0" lang="fr-FR" sz="2400" b="0" i="0" u="none" strike="noStrike" kern="1200" cap="none" spc="0" normalizeH="0" baseline="0" noProof="0">
                <a:ln>
                  <a:noFill/>
                </a:ln>
                <a:solidFill>
                  <a:srgbClr val="FFFFFF"/>
                </a:solidFill>
                <a:effectLst/>
                <a:uLnTx/>
                <a:uFillTx/>
                <a:latin typeface="Arial Black" panose="020B0A04020102020204" pitchFamily="34" charset="0"/>
                <a:ea typeface="+mn-ea"/>
                <a:cs typeface="Aharoni" panose="02010803020104030203" pitchFamily="2" charset="-79"/>
                <a:sym typeface="Arial"/>
              </a:rPr>
              <a:t>ore than </a:t>
            </a:r>
            <a:r>
              <a:rPr kumimoji="0" lang="fr-FR" sz="3200" b="0" i="0" u="none" strike="noStrike" kern="1200" cap="none" spc="0" normalizeH="0" baseline="0" noProof="0">
                <a:ln>
                  <a:noFill/>
                </a:ln>
                <a:solidFill>
                  <a:srgbClr val="FFFFFF"/>
                </a:solidFill>
                <a:effectLst/>
                <a:uLnTx/>
                <a:uFillTx/>
                <a:latin typeface="Arial Black" panose="020B0A04020102020204" pitchFamily="34" charset="0"/>
                <a:ea typeface="+mn-ea"/>
                <a:cs typeface="Aharoni" panose="02010803020104030203" pitchFamily="2" charset="-79"/>
                <a:sym typeface="Arial"/>
              </a:rPr>
              <a:t>people’s health</a:t>
            </a:r>
            <a:endParaRPr kumimoji="0" lang="fr-BE" sz="1050" b="0" i="0" u="none" strike="noStrike" kern="0" cap="none" spc="0" normalizeH="0" baseline="0" noProof="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616229144"/>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FB2BD"/>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39AF74-651F-4AC7-BDD0-432C248B996D}"/>
              </a:ext>
            </a:extLst>
          </p:cNvPr>
          <p:cNvSpPr/>
          <p:nvPr/>
        </p:nvSpPr>
        <p:spPr>
          <a:xfrm>
            <a:off x="688944" y="723411"/>
            <a:ext cx="6791148" cy="513942"/>
          </a:xfrm>
          <a:prstGeom prst="rect">
            <a:avLst/>
          </a:prstGeom>
          <a:solidFill>
            <a:srgbClr val="58B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fr-BE" sz="1350" b="0" i="0" u="none" strike="noStrike" kern="1200" cap="none" spc="0" normalizeH="0" baseline="0" noProof="0">
              <a:ln>
                <a:noFill/>
              </a:ln>
              <a:solidFill>
                <a:prstClr val="white"/>
              </a:solidFill>
              <a:effectLst/>
              <a:uLnTx/>
              <a:uFillTx/>
              <a:latin typeface="Arial Black" panose="020B0A04020102020204" pitchFamily="34" charset="0"/>
              <a:ea typeface="+mn-ea"/>
              <a:cs typeface="+mn-cs"/>
              <a:sym typeface="Arial"/>
            </a:endParaRPr>
          </a:p>
        </p:txBody>
      </p:sp>
      <p:sp>
        <p:nvSpPr>
          <p:cNvPr id="8" name="ZoneTexte 7">
            <a:extLst>
              <a:ext uri="{FF2B5EF4-FFF2-40B4-BE49-F238E27FC236}">
                <a16:creationId xmlns:a16="http://schemas.microsoft.com/office/drawing/2014/main" id="{C10FF5AD-274B-4D00-B0A8-7FB23D751CCF}"/>
              </a:ext>
            </a:extLst>
          </p:cNvPr>
          <p:cNvSpPr txBox="1"/>
          <p:nvPr/>
        </p:nvSpPr>
        <p:spPr>
          <a:xfrm>
            <a:off x="3912433" y="1503605"/>
            <a:ext cx="4976733" cy="18158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BE" sz="2800" kern="1200">
                <a:solidFill>
                  <a:prstClr val="black">
                    <a:lumMod val="75000"/>
                    <a:lumOff val="25000"/>
                  </a:prstClr>
                </a:solidFill>
                <a:latin typeface="Arial Black" panose="020B0A04020102020204" pitchFamily="34" charset="0"/>
                <a:ea typeface="+mn-ea"/>
              </a:rPr>
              <a:t>and meds consumption, natural &amp; UNCONTESTED reflex</a:t>
            </a:r>
          </a:p>
          <a:p>
            <a:pPr marL="0" marR="0" lvl="0" indent="0" algn="l" defTabSz="685800" rtl="0" eaLnBrk="1" fontAlgn="auto" latinLnBrk="0" hangingPunct="1">
              <a:lnSpc>
                <a:spcPct val="100000"/>
              </a:lnSpc>
              <a:spcBef>
                <a:spcPts val="0"/>
              </a:spcBef>
              <a:spcAft>
                <a:spcPts val="0"/>
              </a:spcAft>
              <a:buClrTx/>
              <a:buSzTx/>
              <a:buFont typeface="Arial"/>
              <a:buNone/>
              <a:tabLst/>
              <a:defRPr/>
            </a:pPr>
            <a:endParaRPr kumimoji="0" lang="fr-BE" sz="2800" b="0" i="0" u="none" strike="noStrike" kern="1200" cap="none" spc="0" normalizeH="0" baseline="0" noProof="0">
              <a:ln>
                <a:noFill/>
              </a:ln>
              <a:solidFill>
                <a:prstClr val="black">
                  <a:lumMod val="75000"/>
                  <a:lumOff val="25000"/>
                </a:prstClr>
              </a:solidFill>
              <a:effectLst/>
              <a:uLnTx/>
              <a:uFillTx/>
              <a:latin typeface="Arial Black" panose="020B0A04020102020204" pitchFamily="34" charset="0"/>
              <a:ea typeface="+mn-ea"/>
              <a:cs typeface="Arial"/>
              <a:sym typeface="Arial"/>
            </a:endParaRPr>
          </a:p>
        </p:txBody>
      </p:sp>
      <p:sp>
        <p:nvSpPr>
          <p:cNvPr id="9" name="ZoneTexte 8">
            <a:extLst>
              <a:ext uri="{FF2B5EF4-FFF2-40B4-BE49-F238E27FC236}">
                <a16:creationId xmlns:a16="http://schemas.microsoft.com/office/drawing/2014/main" id="{0E530033-2F2A-4CBE-B599-450FF47D70EC}"/>
              </a:ext>
            </a:extLst>
          </p:cNvPr>
          <p:cNvSpPr txBox="1"/>
          <p:nvPr/>
        </p:nvSpPr>
        <p:spPr>
          <a:xfrm>
            <a:off x="776776" y="190115"/>
            <a:ext cx="7537377" cy="107721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prstClr val="black">
                    <a:lumMod val="75000"/>
                    <a:lumOff val="25000"/>
                  </a:prstClr>
                </a:solidFill>
                <a:effectLst/>
                <a:uLnTx/>
                <a:uFillTx/>
                <a:latin typeface="Arial Black" panose="020B0A04020102020204" pitchFamily="34" charset="0"/>
                <a:ea typeface="+mn-ea"/>
                <a:cs typeface="Aharoni" panose="02010803020104030203" pitchFamily="2" charset="-79"/>
                <a:sym typeface="Arial"/>
              </a:rPr>
              <a:t>While health services were</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3200" kern="1200">
                <a:solidFill>
                  <a:prstClr val="white"/>
                </a:solidFill>
                <a:latin typeface="Arial Black" panose="020B0A04020102020204" pitchFamily="34" charset="0"/>
                <a:ea typeface="+mn-ea"/>
                <a:cs typeface="Aharoni" panose="02010803020104030203" pitchFamily="2" charset="-79"/>
              </a:rPr>
              <a:t>TRADITIONAL REFERENCES</a:t>
            </a:r>
            <a:endParaRPr kumimoji="0" lang="fr-BE" sz="32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p:txBody>
      </p:sp>
      <p:sp>
        <p:nvSpPr>
          <p:cNvPr id="4" name="ZoneTexte 3">
            <a:extLst>
              <a:ext uri="{FF2B5EF4-FFF2-40B4-BE49-F238E27FC236}">
                <a16:creationId xmlns:a16="http://schemas.microsoft.com/office/drawing/2014/main" id="{FB278F2D-5CA5-C649-31AF-C4C8374F4836}"/>
              </a:ext>
            </a:extLst>
          </p:cNvPr>
          <p:cNvSpPr txBox="1"/>
          <p:nvPr/>
        </p:nvSpPr>
        <p:spPr>
          <a:xfrm>
            <a:off x="548477" y="3555759"/>
            <a:ext cx="7537377" cy="107721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3200" kern="1200">
                <a:solidFill>
                  <a:prstClr val="black">
                    <a:lumMod val="75000"/>
                    <a:lumOff val="25000"/>
                  </a:prstClr>
                </a:solidFill>
                <a:latin typeface="Arial Black" panose="020B0A04020102020204" pitchFamily="34" charset="0"/>
                <a:ea typeface="+mn-ea"/>
                <a:cs typeface="Aharoni" panose="02010803020104030203" pitchFamily="2" charset="-79"/>
              </a:rPr>
              <a:t>t</a:t>
            </a:r>
            <a:r>
              <a:rPr kumimoji="0" lang="fr-FR" sz="3200" b="0" i="0" u="none" strike="noStrike" kern="1200" cap="none" spc="0" normalizeH="0" baseline="0" noProof="0">
                <a:ln>
                  <a:noFill/>
                </a:ln>
                <a:solidFill>
                  <a:prstClr val="black">
                    <a:lumMod val="75000"/>
                    <a:lumOff val="25000"/>
                  </a:prstClr>
                </a:solidFill>
                <a:effectLst/>
                <a:uLnTx/>
                <a:uFillTx/>
                <a:latin typeface="Arial Black" panose="020B0A04020102020204" pitchFamily="34" charset="0"/>
                <a:ea typeface="+mn-ea"/>
                <a:cs typeface="Aharoni" panose="02010803020104030203" pitchFamily="2" charset="-79"/>
                <a:sym typeface="Arial"/>
              </a:rPr>
              <a:t>his heritage is</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3200" kern="1200">
                <a:solidFill>
                  <a:prstClr val="white"/>
                </a:solidFill>
                <a:latin typeface="Arial Black" panose="020B0A04020102020204" pitchFamily="34" charset="0"/>
                <a:ea typeface="+mn-ea"/>
                <a:cs typeface="Aharoni" panose="02010803020104030203" pitchFamily="2" charset="-79"/>
              </a:rPr>
              <a:t>CHALLENGED </a:t>
            </a:r>
            <a:r>
              <a:rPr lang="fr-FR" sz="3200" kern="1200">
                <a:solidFill>
                  <a:prstClr val="black">
                    <a:lumMod val="75000"/>
                    <a:lumOff val="25000"/>
                  </a:prstClr>
                </a:solidFill>
                <a:latin typeface="Arial Black" panose="020B0A04020102020204" pitchFamily="34" charset="0"/>
                <a:ea typeface="+mn-ea"/>
                <a:cs typeface="Aharoni" panose="02010803020104030203" pitchFamily="2" charset="-79"/>
              </a:rPr>
              <a:t>in</a:t>
            </a:r>
            <a:endParaRPr lang="fr-BE" sz="3200" kern="1200">
              <a:solidFill>
                <a:prstClr val="black">
                  <a:lumMod val="75000"/>
                  <a:lumOff val="25000"/>
                </a:prstClr>
              </a:solidFill>
              <a:latin typeface="Arial Black" panose="020B0A04020102020204" pitchFamily="34" charset="0"/>
              <a:ea typeface="+mn-ea"/>
              <a:cs typeface="Aharoni" panose="02010803020104030203" pitchFamily="2" charset="-79"/>
            </a:endParaRPr>
          </a:p>
        </p:txBody>
      </p:sp>
      <p:pic>
        <p:nvPicPr>
          <p:cNvPr id="11" name="Image 10">
            <a:extLst>
              <a:ext uri="{FF2B5EF4-FFF2-40B4-BE49-F238E27FC236}">
                <a16:creationId xmlns:a16="http://schemas.microsoft.com/office/drawing/2014/main" id="{60F5D995-5E4A-CB42-68F6-699E221CAFEF}"/>
              </a:ext>
            </a:extLst>
          </p:cNvPr>
          <p:cNvPicPr>
            <a:picLocks noChangeAspect="1"/>
          </p:cNvPicPr>
          <p:nvPr/>
        </p:nvPicPr>
        <p:blipFill rotWithShape="1">
          <a:blip r:embed="rId3"/>
          <a:srcRect l="9076" t="10055" r="43032" b="53078"/>
          <a:stretch/>
        </p:blipFill>
        <p:spPr>
          <a:xfrm>
            <a:off x="688944" y="1503605"/>
            <a:ext cx="3157538" cy="1367248"/>
          </a:xfrm>
          <a:prstGeom prst="rect">
            <a:avLst/>
          </a:prstGeom>
        </p:spPr>
      </p:pic>
      <p:sp>
        <p:nvSpPr>
          <p:cNvPr id="13" name="ZoneTexte 12">
            <a:extLst>
              <a:ext uri="{FF2B5EF4-FFF2-40B4-BE49-F238E27FC236}">
                <a16:creationId xmlns:a16="http://schemas.microsoft.com/office/drawing/2014/main" id="{2A2EB756-713B-2D10-0A0A-E96A3C28D262}"/>
              </a:ext>
            </a:extLst>
          </p:cNvPr>
          <p:cNvSpPr txBox="1"/>
          <p:nvPr/>
        </p:nvSpPr>
        <p:spPr>
          <a:xfrm>
            <a:off x="4317166" y="3584178"/>
            <a:ext cx="4572000" cy="1200329"/>
          </a:xfrm>
          <a:prstGeom prst="rect">
            <a:avLst/>
          </a:prstGeom>
          <a:noFill/>
        </p:spPr>
        <p:txBody>
          <a:bodyPr wrap="square">
            <a:spAutoFit/>
          </a:bodyPr>
          <a:lstStyle/>
          <a:p>
            <a:r>
              <a:rPr lang="fr-FR" sz="7200" kern="1200">
                <a:solidFill>
                  <a:srgbClr val="FF9900"/>
                </a:solidFill>
                <a:effectLst>
                  <a:outerShdw blurRad="50800" dist="38100" dir="2700000" algn="tl" rotWithShape="0">
                    <a:prstClr val="black">
                      <a:alpha val="40000"/>
                    </a:prstClr>
                  </a:outerShdw>
                </a:effectLst>
                <a:latin typeface="Arial Black" panose="020B0A04020102020204" pitchFamily="34" charset="0"/>
                <a:ea typeface="+mn-ea"/>
                <a:cs typeface="Aharoni" panose="02010803020104030203" pitchFamily="2" charset="-79"/>
              </a:rPr>
              <a:t>0,47 sec</a:t>
            </a:r>
            <a:endParaRPr lang="fr-BE" sz="1050">
              <a:solidFill>
                <a:srgbClr val="FF9900"/>
              </a:solidFill>
            </a:endParaRPr>
          </a:p>
        </p:txBody>
      </p:sp>
      <p:pic>
        <p:nvPicPr>
          <p:cNvPr id="16" name="Image 15">
            <a:extLst>
              <a:ext uri="{FF2B5EF4-FFF2-40B4-BE49-F238E27FC236}">
                <a16:creationId xmlns:a16="http://schemas.microsoft.com/office/drawing/2014/main" id="{B0EE1100-53C1-FEA6-4D61-C8965C393DDB}"/>
              </a:ext>
            </a:extLst>
          </p:cNvPr>
          <p:cNvPicPr>
            <a:picLocks noChangeAspect="1"/>
          </p:cNvPicPr>
          <p:nvPr/>
        </p:nvPicPr>
        <p:blipFill rotWithShape="1">
          <a:blip r:embed="rId4"/>
          <a:srcRect t="3696" b="3696"/>
          <a:stretch/>
        </p:blipFill>
        <p:spPr>
          <a:xfrm>
            <a:off x="1288814" y="1372065"/>
            <a:ext cx="2225040" cy="2997576"/>
          </a:xfrm>
          <a:prstGeom prst="rect">
            <a:avLst/>
          </a:prstGeom>
        </p:spPr>
      </p:pic>
    </p:spTree>
    <p:extLst>
      <p:ext uri="{BB962C8B-B14F-4D97-AF65-F5344CB8AC3E}">
        <p14:creationId xmlns:p14="http://schemas.microsoft.com/office/powerpoint/2010/main" val="227369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sp>
        <p:nvSpPr>
          <p:cNvPr id="207" name="Google Shape;207;p31"/>
          <p:cNvSpPr txBox="1">
            <a:spLocks noGrp="1"/>
          </p:cNvSpPr>
          <p:nvPr>
            <p:ph type="ctrTitle"/>
          </p:nvPr>
        </p:nvSpPr>
        <p:spPr>
          <a:xfrm>
            <a:off x="749500" y="1761875"/>
            <a:ext cx="4350300" cy="1159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a:solidFill>
                  <a:schemeClr val="lt1"/>
                </a:solidFill>
              </a:rPr>
              <a:t>People change</a:t>
            </a:r>
            <a:endParaRPr>
              <a:solidFill>
                <a:schemeClr val="lt1"/>
              </a:solidFill>
            </a:endParaRPr>
          </a:p>
        </p:txBody>
      </p:sp>
      <p:sp>
        <p:nvSpPr>
          <p:cNvPr id="208" name="Google Shape;208;p31"/>
          <p:cNvSpPr txBox="1">
            <a:spLocks noGrp="1"/>
          </p:cNvSpPr>
          <p:nvPr>
            <p:ph type="subTitle" idx="1"/>
          </p:nvPr>
        </p:nvSpPr>
        <p:spPr>
          <a:xfrm>
            <a:off x="749500" y="3018575"/>
            <a:ext cx="4350300" cy="3630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fr-BE"/>
              <a:t>In such a crisis context</a:t>
            </a:r>
            <a:endParaRPr/>
          </a:p>
        </p:txBody>
      </p:sp>
      <p:sp>
        <p:nvSpPr>
          <p:cNvPr id="209" name="Google Shape;209;p31"/>
          <p:cNvSpPr txBox="1"/>
          <p:nvPr/>
        </p:nvSpPr>
        <p:spPr>
          <a:xfrm>
            <a:off x="5685350" y="752125"/>
            <a:ext cx="2709300" cy="3639300"/>
          </a:xfrm>
          <a:prstGeom prst="rect">
            <a:avLst/>
          </a:prstGeom>
          <a:noFill/>
          <a:ln>
            <a:noFill/>
          </a:ln>
        </p:spPr>
        <p:txBody>
          <a:bodyPr spcFirstLastPara="1" wrap="square" lIns="0" tIns="0" rIns="0" bIns="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Tx/>
              <a:buFont typeface="Arial"/>
              <a:buNone/>
              <a:tabLst/>
              <a:defRPr/>
            </a:pPr>
            <a:r>
              <a:rPr kumimoji="0" lang="en" sz="16000" b="0" i="0" u="none" strike="noStrike" kern="0" cap="none" spc="0" normalizeH="0" baseline="0" noProof="0">
                <a:ln>
                  <a:noFill/>
                </a:ln>
                <a:solidFill>
                  <a:srgbClr val="45818E"/>
                </a:solidFill>
                <a:effectLst/>
                <a:uLnTx/>
                <a:uFillTx/>
                <a:latin typeface="Fira Sans Black"/>
                <a:ea typeface="Fira Sans Black"/>
                <a:cs typeface="Fira Sans Black"/>
                <a:sym typeface="Fira Sans Black"/>
              </a:rPr>
              <a:t>2</a:t>
            </a:r>
            <a:endParaRPr kumimoji="0" sz="16000" b="0" i="0" u="none" strike="noStrike" kern="0" cap="none" spc="0" normalizeH="0" baseline="0" noProof="0">
              <a:ln>
                <a:noFill/>
              </a:ln>
              <a:solidFill>
                <a:srgbClr val="45818E"/>
              </a:solidFill>
              <a:effectLst/>
              <a:uLnTx/>
              <a:uFillTx/>
              <a:latin typeface="Fira Sans Black"/>
              <a:ea typeface="Fira Sans Black"/>
              <a:cs typeface="Fira Sans Black"/>
              <a:sym typeface="Fira Sans Black"/>
            </a:endParaRPr>
          </a:p>
        </p:txBody>
      </p:sp>
    </p:spTree>
    <p:extLst>
      <p:ext uri="{BB962C8B-B14F-4D97-AF65-F5344CB8AC3E}">
        <p14:creationId xmlns:p14="http://schemas.microsoft.com/office/powerpoint/2010/main" val="38178649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2346996"/>
            <a:ext cx="4484217" cy="20005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24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33</a:t>
            </a:r>
            <a:r>
              <a:rPr kumimoji="0" lang="fr-FR" sz="72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706379" y="4098233"/>
            <a:ext cx="4377660" cy="58477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Are reducing their prespription drugs </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600" kern="1200">
                <a:solidFill>
                  <a:srgbClr val="434343">
                    <a:lumMod val="75000"/>
                  </a:srgbClr>
                </a:solidFill>
                <a:latin typeface="Arial Black" panose="020B0A04020102020204" pitchFamily="34" charset="0"/>
                <a:ea typeface="+mn-ea"/>
              </a:rPr>
              <a:t>usage, </a:t>
            </a: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19% down to the minimum</a:t>
            </a:r>
          </a:p>
        </p:txBody>
      </p:sp>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2"/>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 (1)</a:t>
            </a:r>
            <a:endParaRPr sz="3200" dirty="0">
              <a:solidFill>
                <a:schemeClr val="lt1"/>
              </a:solidFill>
              <a:latin typeface="Fira Sans SemiBold"/>
            </a:endParaRPr>
          </a:p>
        </p:txBody>
      </p:sp>
      <p:sp>
        <p:nvSpPr>
          <p:cNvPr id="5" name="ZoneTexte 4">
            <a:extLst>
              <a:ext uri="{FF2B5EF4-FFF2-40B4-BE49-F238E27FC236}">
                <a16:creationId xmlns:a16="http://schemas.microsoft.com/office/drawing/2014/main" id="{B9D4D997-1F59-4F9C-0F7F-36EEB0E0180F}"/>
              </a:ext>
            </a:extLst>
          </p:cNvPr>
          <p:cNvSpPr txBox="1"/>
          <p:nvPr/>
        </p:nvSpPr>
        <p:spPr>
          <a:xfrm>
            <a:off x="4584833" y="669085"/>
            <a:ext cx="4484217" cy="2000548"/>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 typeface="Arial"/>
              <a:buNone/>
              <a:tabLst/>
              <a:defRPr/>
            </a:pPr>
            <a:r>
              <a:rPr lang="fr-FR" sz="12400" kern="1200">
                <a:solidFill>
                  <a:srgbClr val="008D8A"/>
                </a:solidFill>
                <a:effectLst>
                  <a:outerShdw blurRad="50800" dist="38100" dir="2700000" algn="tl" rotWithShape="0">
                    <a:prstClr val="black">
                      <a:alpha val="40000"/>
                    </a:prstClr>
                  </a:outerShdw>
                </a:effectLst>
                <a:latin typeface="Arial Black" panose="020B0A04020102020204" pitchFamily="34" charset="0"/>
                <a:ea typeface="+mn-ea"/>
                <a:cs typeface="Aharoni" panose="02010803020104030203" pitchFamily="2" charset="-79"/>
              </a:rPr>
              <a:t>41</a:t>
            </a:r>
            <a:r>
              <a:rPr kumimoji="0" lang="fr-FR" sz="7200" b="0" i="0" u="none" strike="noStrike" kern="1200" cap="none" spc="0" normalizeH="0" baseline="0" noProof="0">
                <a:ln>
                  <a:noFill/>
                </a:ln>
                <a:solidFill>
                  <a:srgbClr val="008D8A"/>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008D8A"/>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8" name="ZoneTexte 7">
            <a:extLst>
              <a:ext uri="{FF2B5EF4-FFF2-40B4-BE49-F238E27FC236}">
                <a16:creationId xmlns:a16="http://schemas.microsoft.com/office/drawing/2014/main" id="{BB683840-09E9-C156-EA0F-1D4CC15DB819}"/>
              </a:ext>
            </a:extLst>
          </p:cNvPr>
          <p:cNvSpPr txBox="1"/>
          <p:nvPr/>
        </p:nvSpPr>
        <p:spPr>
          <a:xfrm>
            <a:off x="4706379" y="160724"/>
            <a:ext cx="4377660" cy="58477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Are reducing their OTC meds,</a:t>
            </a:r>
            <a:b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b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23% down to the minimum</a:t>
            </a:r>
          </a:p>
        </p:txBody>
      </p:sp>
      <p:pic>
        <p:nvPicPr>
          <p:cNvPr id="9" name="Image 8">
            <a:extLst>
              <a:ext uri="{FF2B5EF4-FFF2-40B4-BE49-F238E27FC236}">
                <a16:creationId xmlns:a16="http://schemas.microsoft.com/office/drawing/2014/main" id="{6C4995EE-7A93-763E-4B8D-C3673B065AA3}"/>
              </a:ext>
            </a:extLst>
          </p:cNvPr>
          <p:cNvPicPr>
            <a:picLocks noChangeAspect="1"/>
          </p:cNvPicPr>
          <p:nvPr/>
        </p:nvPicPr>
        <p:blipFill rotWithShape="1">
          <a:blip r:embed="rId3"/>
          <a:srcRect l="33500" r="3750"/>
          <a:stretch/>
        </p:blipFill>
        <p:spPr>
          <a:xfrm>
            <a:off x="1066800" y="160794"/>
            <a:ext cx="2312653" cy="1925675"/>
          </a:xfrm>
          <a:prstGeom prst="rect">
            <a:avLst/>
          </a:prstGeom>
        </p:spPr>
      </p:pic>
    </p:spTree>
    <p:extLst>
      <p:ext uri="{BB962C8B-B14F-4D97-AF65-F5344CB8AC3E}">
        <p14:creationId xmlns:p14="http://schemas.microsoft.com/office/powerpoint/2010/main" val="19897264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2249562"/>
            <a:ext cx="4484217" cy="20005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2400" b="0" i="0" u="none" strike="noStrike" kern="1200" cap="none" spc="0" normalizeH="0" baseline="0" noProof="0">
                <a:ln>
                  <a:noFill/>
                </a:ln>
                <a:solidFill>
                  <a:srgbClr val="008D8A"/>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53</a:t>
            </a:r>
            <a:r>
              <a:rPr kumimoji="0" lang="fr-FR" sz="7200" b="0" i="0" u="none" strike="noStrike" kern="1200" cap="none" spc="0" normalizeH="0" baseline="0" noProof="0">
                <a:ln>
                  <a:noFill/>
                </a:ln>
                <a:solidFill>
                  <a:srgbClr val="008D8A"/>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008D8A"/>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698837" y="4104544"/>
            <a:ext cx="4303242" cy="83099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Purchase more meds’ in </a:t>
            </a:r>
            <a:r>
              <a:rPr kumimoji="0" lang="fr-FR" sz="1600" b="0" i="0" u="none" strike="noStrike" kern="1200" cap="none" spc="0" normalizeH="0" baseline="0" noProof="0">
                <a:ln>
                  <a:noFill/>
                </a:ln>
                <a:solidFill>
                  <a:srgbClr val="009999"/>
                </a:solidFill>
                <a:effectLst/>
                <a:uLnTx/>
                <a:uFillTx/>
                <a:latin typeface="Arial Black" panose="020B0A04020102020204" pitchFamily="34" charset="0"/>
                <a:ea typeface="+mn-ea"/>
                <a:cs typeface="Arial"/>
                <a:sym typeface="Arial"/>
              </a:rPr>
              <a:t>parapharmacies</a:t>
            </a: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 due to the crisis context and buying power</a:t>
            </a:r>
          </a:p>
        </p:txBody>
      </p:sp>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ZoneTexte 4">
            <a:extLst>
              <a:ext uri="{FF2B5EF4-FFF2-40B4-BE49-F238E27FC236}">
                <a16:creationId xmlns:a16="http://schemas.microsoft.com/office/drawing/2014/main" id="{436D7C0C-1D9E-859F-638F-1FE9B6201C95}"/>
              </a:ext>
            </a:extLst>
          </p:cNvPr>
          <p:cNvSpPr txBox="1"/>
          <p:nvPr/>
        </p:nvSpPr>
        <p:spPr>
          <a:xfrm>
            <a:off x="4791277" y="256464"/>
            <a:ext cx="4484217" cy="16773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03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44</a:t>
            </a:r>
            <a:r>
              <a:rPr kumimoji="0" lang="fr-FR" sz="66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03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7" name="ZoneTexte 6">
            <a:extLst>
              <a:ext uri="{FF2B5EF4-FFF2-40B4-BE49-F238E27FC236}">
                <a16:creationId xmlns:a16="http://schemas.microsoft.com/office/drawing/2014/main" id="{E4C288AF-B2AC-1EFF-4970-D5FDE3328735}"/>
              </a:ext>
            </a:extLst>
          </p:cNvPr>
          <p:cNvSpPr txBox="1"/>
          <p:nvPr/>
        </p:nvSpPr>
        <p:spPr>
          <a:xfrm>
            <a:off x="4791277" y="1708615"/>
            <a:ext cx="4303242"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Purchase more meds’ </a:t>
            </a:r>
            <a:r>
              <a:rPr kumimoji="0" lang="fr-FR" b="0" i="0" u="none" strike="noStrike" kern="1200" cap="none" spc="0" normalizeH="0" baseline="0" noProof="0">
                <a:ln>
                  <a:noFill/>
                </a:ln>
                <a:solidFill>
                  <a:srgbClr val="FF9900"/>
                </a:solidFill>
                <a:effectLst/>
                <a:uLnTx/>
                <a:uFillTx/>
                <a:latin typeface="Arial Black" panose="020B0A04020102020204" pitchFamily="34" charset="0"/>
                <a:ea typeface="+mn-ea"/>
                <a:cs typeface="Arial"/>
                <a:sym typeface="Arial"/>
              </a:rPr>
              <a:t>online</a:t>
            </a:r>
            <a:r>
              <a:rPr kumimoji="0" lang="fr-FR"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 due to the crisis and for getting a better pricing</a:t>
            </a:r>
          </a:p>
        </p:txBody>
      </p:sp>
      <p:pic>
        <p:nvPicPr>
          <p:cNvPr id="10" name="Image 9">
            <a:extLst>
              <a:ext uri="{FF2B5EF4-FFF2-40B4-BE49-F238E27FC236}">
                <a16:creationId xmlns:a16="http://schemas.microsoft.com/office/drawing/2014/main" id="{A85DC8B6-2507-4575-5C15-C570824153B1}"/>
              </a:ext>
            </a:extLst>
          </p:cNvPr>
          <p:cNvPicPr>
            <a:picLocks noChangeAspect="1"/>
          </p:cNvPicPr>
          <p:nvPr/>
        </p:nvPicPr>
        <p:blipFill rotWithShape="1">
          <a:blip r:embed="rId3"/>
          <a:srcRect l="32860"/>
          <a:stretch/>
        </p:blipFill>
        <p:spPr>
          <a:xfrm>
            <a:off x="1074342" y="160794"/>
            <a:ext cx="2312653" cy="1937535"/>
          </a:xfrm>
          <a:prstGeom prst="rect">
            <a:avLst/>
          </a:prstGeom>
        </p:spPr>
      </p:pic>
      <p:sp>
        <p:nvSpPr>
          <p:cNvPr id="13" name="Google Shape;186;p32">
            <a:extLst>
              <a:ext uri="{FF2B5EF4-FFF2-40B4-BE49-F238E27FC236}">
                <a16:creationId xmlns:a16="http://schemas.microsoft.com/office/drawing/2014/main" id="{C5521D09-CB34-B475-922F-51714836DEAD}"/>
              </a:ext>
            </a:extLst>
          </p:cNvPr>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 (2)</a:t>
            </a:r>
            <a:endParaRPr sz="3200" dirty="0">
              <a:solidFill>
                <a:schemeClr val="lt1"/>
              </a:solidFill>
              <a:latin typeface="Fira Sans SemiBold"/>
            </a:endParaRPr>
          </a:p>
        </p:txBody>
      </p:sp>
      <p:pic>
        <p:nvPicPr>
          <p:cNvPr id="14" name="Image 13">
            <a:extLst>
              <a:ext uri="{FF2B5EF4-FFF2-40B4-BE49-F238E27FC236}">
                <a16:creationId xmlns:a16="http://schemas.microsoft.com/office/drawing/2014/main" id="{8F8882CA-8044-5E0F-EFFA-B317A6239745}"/>
              </a:ext>
            </a:extLst>
          </p:cNvPr>
          <p:cNvPicPr>
            <a:picLocks noChangeAspect="1"/>
          </p:cNvPicPr>
          <p:nvPr/>
        </p:nvPicPr>
        <p:blipFill rotWithShape="1">
          <a:blip r:embed="rId4"/>
          <a:srcRect l="33500" r="3750"/>
          <a:stretch/>
        </p:blipFill>
        <p:spPr>
          <a:xfrm>
            <a:off x="1066800" y="160794"/>
            <a:ext cx="2312653" cy="1925675"/>
          </a:xfrm>
          <a:prstGeom prst="rect">
            <a:avLst/>
          </a:prstGeom>
        </p:spPr>
      </p:pic>
    </p:spTree>
    <p:extLst>
      <p:ext uri="{BB962C8B-B14F-4D97-AF65-F5344CB8AC3E}">
        <p14:creationId xmlns:p14="http://schemas.microsoft.com/office/powerpoint/2010/main" val="412094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171741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69</a:t>
            </a:r>
            <a:r>
              <a:rPr kumimoji="0" lang="fr-FR" sz="80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706379" y="3742869"/>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Would preferably shift to food sups’ from allopathic medication</a:t>
            </a:r>
          </a:p>
        </p:txBody>
      </p:sp>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2"/>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 (3)</a:t>
            </a:r>
            <a:endParaRPr sz="3200" dirty="0">
              <a:solidFill>
                <a:schemeClr val="lt1"/>
              </a:solidFill>
              <a:latin typeface="Fira Sans SemiBold"/>
            </a:endParaRPr>
          </a:p>
        </p:txBody>
      </p:sp>
      <p:pic>
        <p:nvPicPr>
          <p:cNvPr id="5" name="Image 4">
            <a:extLst>
              <a:ext uri="{FF2B5EF4-FFF2-40B4-BE49-F238E27FC236}">
                <a16:creationId xmlns:a16="http://schemas.microsoft.com/office/drawing/2014/main" id="{1D50156F-A6D7-34D6-D0DC-4BADB479772F}"/>
              </a:ext>
            </a:extLst>
          </p:cNvPr>
          <p:cNvPicPr>
            <a:picLocks noChangeAspect="1"/>
          </p:cNvPicPr>
          <p:nvPr/>
        </p:nvPicPr>
        <p:blipFill>
          <a:blip r:embed="rId3"/>
          <a:stretch>
            <a:fillRect/>
          </a:stretch>
        </p:blipFill>
        <p:spPr>
          <a:xfrm>
            <a:off x="962771" y="74680"/>
            <a:ext cx="3542525" cy="2018533"/>
          </a:xfrm>
          <a:prstGeom prst="rect">
            <a:avLst/>
          </a:prstGeom>
        </p:spPr>
      </p:pic>
      <p:sp>
        <p:nvSpPr>
          <p:cNvPr id="7" name="ZoneTexte 6">
            <a:extLst>
              <a:ext uri="{FF2B5EF4-FFF2-40B4-BE49-F238E27FC236}">
                <a16:creationId xmlns:a16="http://schemas.microsoft.com/office/drawing/2014/main" id="{302ADBE7-392A-6E78-57AA-E0666EB4315A}"/>
              </a:ext>
            </a:extLst>
          </p:cNvPr>
          <p:cNvSpPr txBox="1"/>
          <p:nvPr/>
        </p:nvSpPr>
        <p:spPr>
          <a:xfrm>
            <a:off x="4706379" y="266104"/>
            <a:ext cx="4303242" cy="58477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600" b="1" i="0" u="none" strike="noStrike" kern="1200" cap="none" spc="0" normalizeH="0" baseline="0" noProof="0">
                <a:ln>
                  <a:noFill/>
                </a:ln>
                <a:solidFill>
                  <a:schemeClr val="bg1">
                    <a:lumMod val="50000"/>
                  </a:schemeClr>
                </a:solidFill>
                <a:effectLst/>
                <a:uLnTx/>
                <a:uFillTx/>
                <a:latin typeface="Arial Black" panose="020B0A04020102020204" pitchFamily="34" charset="0"/>
                <a:ea typeface="+mn-ea"/>
                <a:cs typeface="Arial"/>
                <a:sym typeface="Arial"/>
              </a:rPr>
              <a:t>But they still prefer to buy them at a (physical or online) pharmacy </a:t>
            </a:r>
          </a:p>
        </p:txBody>
      </p:sp>
    </p:spTree>
    <p:extLst>
      <p:ext uri="{BB962C8B-B14F-4D97-AF65-F5344CB8AC3E}">
        <p14:creationId xmlns:p14="http://schemas.microsoft.com/office/powerpoint/2010/main" val="3545748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751500" y="786250"/>
            <a:ext cx="44916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sz="2000">
                <a:solidFill>
                  <a:schemeClr val="lt1"/>
                </a:solidFill>
              </a:rPr>
              <a:t>Agenda  </a:t>
            </a:r>
            <a:endParaRPr sz="2000">
              <a:solidFill>
                <a:schemeClr val="lt1"/>
              </a:solidFill>
            </a:endParaRPr>
          </a:p>
        </p:txBody>
      </p:sp>
      <p:sp>
        <p:nvSpPr>
          <p:cNvPr id="197" name="Google Shape;197;p30"/>
          <p:cNvSpPr txBox="1">
            <a:spLocks noGrp="1"/>
          </p:cNvSpPr>
          <p:nvPr>
            <p:ph type="body" idx="1"/>
          </p:nvPr>
        </p:nvSpPr>
        <p:spPr>
          <a:xfrm>
            <a:off x="751500" y="1331667"/>
            <a:ext cx="5905500" cy="1350488"/>
          </a:xfrm>
          <a:prstGeom prst="rect">
            <a:avLst/>
          </a:prstGeom>
        </p:spPr>
        <p:txBody>
          <a:bodyPr spcFirstLastPara="1" wrap="square" lIns="0" tIns="0" rIns="0" bIns="0" anchor="t" anchorCtr="0">
            <a:noAutofit/>
          </a:bodyPr>
          <a:lstStyle/>
          <a:p>
            <a:pPr indent="-361950">
              <a:lnSpc>
                <a:spcPct val="200000"/>
              </a:lnSpc>
              <a:spcBef>
                <a:spcPts val="0"/>
              </a:spcBef>
              <a:buClr>
                <a:srgbClr val="93C47D"/>
              </a:buClr>
              <a:buSzPts val="2100"/>
              <a:buFont typeface="Arial"/>
              <a:buChar char="▪"/>
            </a:pPr>
            <a:r>
              <a:rPr lang="fr-BE" sz="1600"/>
              <a:t>Impact of the </a:t>
            </a:r>
            <a:r>
              <a:rPr lang="fr-BE" sz="2000">
                <a:solidFill>
                  <a:schemeClr val="tx1">
                    <a:lumMod val="25000"/>
                    <a:lumOff val="75000"/>
                  </a:schemeClr>
                </a:solidFill>
              </a:rPr>
              <a:t>crisis </a:t>
            </a:r>
            <a:r>
              <a:rPr lang="fr-BE" sz="1600">
                <a:solidFill>
                  <a:schemeClr val="bg1"/>
                </a:solidFill>
              </a:rPr>
              <a:t>on patients behaviour (NEED)</a:t>
            </a:r>
          </a:p>
          <a:p>
            <a:pPr marL="457200" lvl="0" indent="-361950" algn="l" rtl="0">
              <a:lnSpc>
                <a:spcPct val="200000"/>
              </a:lnSpc>
              <a:spcBef>
                <a:spcPts val="0"/>
              </a:spcBef>
              <a:spcAft>
                <a:spcPts val="0"/>
              </a:spcAft>
              <a:buClr>
                <a:srgbClr val="93C47D"/>
              </a:buClr>
              <a:buSzPts val="2100"/>
              <a:buFont typeface="Arial"/>
              <a:buChar char="▪"/>
            </a:pPr>
            <a:r>
              <a:rPr lang="fr-BE" sz="1600"/>
              <a:t>Ahead to new patterns (BEHAVIOUR)</a:t>
            </a:r>
          </a:p>
          <a:p>
            <a:pPr marL="457200" lvl="0" indent="-361950" algn="l" rtl="0">
              <a:lnSpc>
                <a:spcPct val="200000"/>
              </a:lnSpc>
              <a:spcBef>
                <a:spcPts val="0"/>
              </a:spcBef>
              <a:spcAft>
                <a:spcPts val="0"/>
              </a:spcAft>
              <a:buClr>
                <a:srgbClr val="93C47D"/>
              </a:buClr>
              <a:buSzPts val="2100"/>
              <a:buFont typeface="Arial"/>
              <a:buChar char="▪"/>
            </a:pPr>
            <a:r>
              <a:rPr lang="fr-BE" sz="1600"/>
              <a:t>Focus on the </a:t>
            </a:r>
            <a:r>
              <a:rPr lang="fr-BE" sz="1600">
                <a:solidFill>
                  <a:schemeClr val="tx1">
                    <a:lumMod val="25000"/>
                    <a:lumOff val="75000"/>
                  </a:schemeClr>
                </a:solidFill>
              </a:rPr>
              <a:t>retail</a:t>
            </a:r>
            <a:r>
              <a:rPr lang="fr-BE" sz="1600"/>
              <a:t> sector (OFFER)</a:t>
            </a:r>
            <a:endParaRPr lang="fr-BE" sz="1600">
              <a:solidFill>
                <a:schemeClr val="tx1">
                  <a:lumMod val="25000"/>
                  <a:lumOff val="75000"/>
                </a:schemeClr>
              </a:solidFill>
            </a:endParaRPr>
          </a:p>
          <a:p>
            <a:pPr marL="457200" lvl="0" indent="0" algn="l" rtl="0">
              <a:lnSpc>
                <a:spcPct val="200000"/>
              </a:lnSpc>
              <a:spcBef>
                <a:spcPts val="600"/>
              </a:spcBef>
              <a:spcAft>
                <a:spcPts val="0"/>
              </a:spcAft>
              <a:buNone/>
            </a:pPr>
            <a:endParaRPr sz="1600" dirty="0"/>
          </a:p>
        </p:txBody>
      </p:sp>
      <p:sp>
        <p:nvSpPr>
          <p:cNvPr id="198" name="Google Shape;198;p30"/>
          <p:cNvSpPr txBox="1">
            <a:spLocks noGrp="1"/>
          </p:cNvSpPr>
          <p:nvPr>
            <p:ph type="sldNum" idx="12"/>
          </p:nvPr>
        </p:nvSpPr>
        <p:spPr>
          <a:xfrm>
            <a:off x="8392497" y="4391174"/>
            <a:ext cx="751500" cy="7515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rgbClr val="7FB75F"/>
                </a:solidFill>
              </a:rPr>
              <a:t>2</a:t>
            </a:fld>
            <a:endParaRPr>
              <a:solidFill>
                <a:srgbClr val="7FB75F"/>
              </a:solidFill>
            </a:endParaRPr>
          </a:p>
        </p:txBody>
      </p:sp>
      <p:grpSp>
        <p:nvGrpSpPr>
          <p:cNvPr id="199" name="Google Shape;199;p30"/>
          <p:cNvGrpSpPr/>
          <p:nvPr/>
        </p:nvGrpSpPr>
        <p:grpSpPr>
          <a:xfrm>
            <a:off x="202704" y="199132"/>
            <a:ext cx="346104" cy="353231"/>
            <a:chOff x="3955900" y="2984500"/>
            <a:chExt cx="414000" cy="422525"/>
          </a:xfrm>
        </p:grpSpPr>
        <p:sp>
          <p:nvSpPr>
            <p:cNvPr id="200" name="Google Shape;200;p30"/>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01" name="Google Shape;201;p30"/>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2102E">
                <a:alpha val="162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02" name="Google Shape;202;p30"/>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2" name="Google Shape;197;p30">
            <a:extLst>
              <a:ext uri="{FF2B5EF4-FFF2-40B4-BE49-F238E27FC236}">
                <a16:creationId xmlns:a16="http://schemas.microsoft.com/office/drawing/2014/main" id="{D329E286-D250-BCA5-145B-5B1E3885DADA}"/>
              </a:ext>
            </a:extLst>
          </p:cNvPr>
          <p:cNvSpPr txBox="1">
            <a:spLocks/>
          </p:cNvSpPr>
          <p:nvPr/>
        </p:nvSpPr>
        <p:spPr>
          <a:xfrm>
            <a:off x="751500" y="3006762"/>
            <a:ext cx="5905500" cy="13504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l" rtl="0">
              <a:lnSpc>
                <a:spcPct val="100000"/>
              </a:lnSpc>
              <a:spcBef>
                <a:spcPts val="60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1pPr>
            <a:lvl2pPr marL="914400" marR="0" lvl="1" indent="-368300" algn="l" rtl="0">
              <a:lnSpc>
                <a:spcPct val="100000"/>
              </a:lnSpc>
              <a:spcBef>
                <a:spcPts val="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2pPr>
            <a:lvl3pPr marL="1371600" marR="0" lvl="2" indent="-368300" algn="l" rtl="0">
              <a:lnSpc>
                <a:spcPct val="100000"/>
              </a:lnSpc>
              <a:spcBef>
                <a:spcPts val="0"/>
              </a:spcBef>
              <a:spcAft>
                <a:spcPts val="0"/>
              </a:spcAft>
              <a:buClr>
                <a:schemeClr val="lt2"/>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3pPr>
            <a:lvl4pPr marL="1828800" marR="0" lvl="3" indent="-368300" algn="l" rtl="0">
              <a:lnSpc>
                <a:spcPct val="100000"/>
              </a:lnSpc>
              <a:spcBef>
                <a:spcPts val="0"/>
              </a:spcBef>
              <a:spcAft>
                <a:spcPts val="0"/>
              </a:spcAft>
              <a:buClr>
                <a:schemeClr val="dk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4pPr>
            <a:lvl5pPr marL="2286000" marR="0" lvl="4"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5pPr>
            <a:lvl6pPr marL="2743200" marR="0" lvl="5"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6pPr>
            <a:lvl7pPr marL="3200400" marR="0" lvl="6"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7pPr>
            <a:lvl8pPr marL="3657600" marR="0" lvl="7"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8pPr>
            <a:lvl9pPr marL="4114800" marR="0" lvl="8"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9pPr>
          </a:lstStyle>
          <a:p>
            <a:pPr indent="-361950">
              <a:lnSpc>
                <a:spcPct val="200000"/>
              </a:lnSpc>
              <a:spcBef>
                <a:spcPts val="0"/>
              </a:spcBef>
              <a:buClr>
                <a:srgbClr val="CCFFFF"/>
              </a:buClr>
              <a:buSzPts val="2100"/>
              <a:buFont typeface="Arial" panose="020B0604020202020204" pitchFamily="34" charset="0"/>
              <a:buChar char="►"/>
            </a:pPr>
            <a:r>
              <a:rPr lang="en-US" sz="1600"/>
              <a:t>What are the new </a:t>
            </a:r>
            <a:r>
              <a:rPr lang="en-US" sz="2000">
                <a:solidFill>
                  <a:schemeClr val="tx1">
                    <a:lumMod val="25000"/>
                    <a:lumOff val="75000"/>
                  </a:schemeClr>
                </a:solidFill>
              </a:rPr>
              <a:t>expectations</a:t>
            </a:r>
            <a:r>
              <a:rPr lang="en-US" sz="1600"/>
              <a:t> raising ?</a:t>
            </a:r>
          </a:p>
          <a:p>
            <a:pPr indent="-361950">
              <a:lnSpc>
                <a:spcPct val="200000"/>
              </a:lnSpc>
              <a:spcBef>
                <a:spcPts val="0"/>
              </a:spcBef>
              <a:buClr>
                <a:srgbClr val="CCFFFF"/>
              </a:buClr>
              <a:buSzPts val="2100"/>
              <a:buFont typeface="Arial" panose="020B0604020202020204" pitchFamily="34" charset="0"/>
              <a:buChar char="►"/>
            </a:pPr>
            <a:r>
              <a:rPr lang="en-US" sz="1600"/>
              <a:t>How to manage </a:t>
            </a:r>
            <a:r>
              <a:rPr lang="en-US" sz="1600">
                <a:solidFill>
                  <a:schemeClr val="tx1">
                    <a:lumMod val="25000"/>
                    <a:lumOff val="75000"/>
                  </a:schemeClr>
                </a:solidFill>
              </a:rPr>
              <a:t>old</a:t>
            </a:r>
            <a:r>
              <a:rPr lang="en-US" sz="1600"/>
              <a:t> and </a:t>
            </a:r>
            <a:r>
              <a:rPr lang="en-US" sz="1600">
                <a:solidFill>
                  <a:schemeClr val="tx1">
                    <a:lumMod val="25000"/>
                    <a:lumOff val="75000"/>
                  </a:schemeClr>
                </a:solidFill>
              </a:rPr>
              <a:t>new</a:t>
            </a:r>
            <a:r>
              <a:rPr lang="en-US" sz="1600"/>
              <a:t> generations ?</a:t>
            </a:r>
          </a:p>
          <a:p>
            <a:pPr indent="-361950">
              <a:lnSpc>
                <a:spcPct val="200000"/>
              </a:lnSpc>
              <a:spcBef>
                <a:spcPts val="0"/>
              </a:spcBef>
              <a:buClr>
                <a:srgbClr val="93C47D"/>
              </a:buClr>
              <a:buSzPts val="2100"/>
              <a:buFont typeface="Arial"/>
              <a:buChar char="▪"/>
            </a:pPr>
            <a:endParaRPr lang="en-US" sz="1600"/>
          </a:p>
          <a:p>
            <a:pPr indent="0">
              <a:lnSpc>
                <a:spcPct val="200000"/>
              </a:lnSpc>
              <a:buFont typeface="Fira Sans Light"/>
              <a:buNone/>
            </a:pPr>
            <a:endParaRPr lang="en-US" sz="1600" dirty="0"/>
          </a:p>
        </p:txBody>
      </p:sp>
    </p:spTree>
    <p:extLst>
      <p:ext uri="{BB962C8B-B14F-4D97-AF65-F5344CB8AC3E}">
        <p14:creationId xmlns:p14="http://schemas.microsoft.com/office/powerpoint/2010/main" val="3299995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7">
                                            <p:txEl>
                                              <p:pRg st="0" end="0"/>
                                            </p:txEl>
                                          </p:spTgt>
                                        </p:tgtEl>
                                        <p:attrNameLst>
                                          <p:attrName>style.visibility</p:attrName>
                                        </p:attrNameLst>
                                      </p:cBhvr>
                                      <p:to>
                                        <p:strVal val="visible"/>
                                      </p:to>
                                    </p:set>
                                    <p:animEffect transition="in" filter="wipe(left)">
                                      <p:cBhvr>
                                        <p:cTn id="7" dur="500"/>
                                        <p:tgtEl>
                                          <p:spTgt spid="19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7">
                                            <p:txEl>
                                              <p:pRg st="1" end="1"/>
                                            </p:txEl>
                                          </p:spTgt>
                                        </p:tgtEl>
                                        <p:attrNameLst>
                                          <p:attrName>style.visibility</p:attrName>
                                        </p:attrNameLst>
                                      </p:cBhvr>
                                      <p:to>
                                        <p:strVal val="visible"/>
                                      </p:to>
                                    </p:set>
                                    <p:animEffect transition="in" filter="wipe(left)">
                                      <p:cBhvr>
                                        <p:cTn id="10" dur="500"/>
                                        <p:tgtEl>
                                          <p:spTgt spid="197">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7">
                                            <p:txEl>
                                              <p:pRg st="2" end="2"/>
                                            </p:txEl>
                                          </p:spTgt>
                                        </p:tgtEl>
                                        <p:attrNameLst>
                                          <p:attrName>style.visibility</p:attrName>
                                        </p:attrNameLst>
                                      </p:cBhvr>
                                      <p:to>
                                        <p:strVal val="visible"/>
                                      </p:to>
                                    </p:set>
                                    <p:animEffect transition="in" filter="wipe(left)">
                                      <p:cBhvr>
                                        <p:cTn id="13" dur="500"/>
                                        <p:tgtEl>
                                          <p:spTgt spid="19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wipe(left)">
                                      <p:cBhvr>
                                        <p:cTn id="2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build="allAtOnce"/>
      <p:bldP spid="2"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1807356"/>
            <a:ext cx="4484217" cy="20005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24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61</a:t>
            </a:r>
            <a:r>
              <a:rPr kumimoji="0" lang="fr-FR" sz="72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563974" y="3829360"/>
            <a:ext cx="4484216" cy="92333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Of patients don’t appreciate at all when a med is out of stock to come back later in the day</a:t>
            </a:r>
          </a:p>
        </p:txBody>
      </p:sp>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2"/>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 (4)</a:t>
            </a:r>
            <a:endParaRPr sz="3200" dirty="0">
              <a:solidFill>
                <a:schemeClr val="lt1"/>
              </a:solidFill>
              <a:latin typeface="Fira Sans SemiBold"/>
            </a:endParaRPr>
          </a:p>
        </p:txBody>
      </p:sp>
      <p:pic>
        <p:nvPicPr>
          <p:cNvPr id="7" name="Image 6">
            <a:extLst>
              <a:ext uri="{FF2B5EF4-FFF2-40B4-BE49-F238E27FC236}">
                <a16:creationId xmlns:a16="http://schemas.microsoft.com/office/drawing/2014/main" id="{E8855503-EBAA-E32B-E930-ED6AA6F312F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813042" y="777751"/>
            <a:ext cx="1766446" cy="883223"/>
          </a:xfrm>
          <a:prstGeom prst="rect">
            <a:avLst/>
          </a:prstGeom>
        </p:spPr>
      </p:pic>
    </p:spTree>
    <p:extLst>
      <p:ext uri="{BB962C8B-B14F-4D97-AF65-F5344CB8AC3E}">
        <p14:creationId xmlns:p14="http://schemas.microsoft.com/office/powerpoint/2010/main" val="3339171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5E-6 2.96296E-6 L 1.15069 -0.01173 " pathEditMode="relative" rAng="0" ptsTypes="AA">
                                      <p:cBhvr>
                                        <p:cTn id="6" dur="2000" fill="hold"/>
                                        <p:tgtEl>
                                          <p:spTgt spid="7"/>
                                        </p:tgtEl>
                                        <p:attrNameLst>
                                          <p:attrName>ppt_x</p:attrName>
                                          <p:attrName>ppt_y</p:attrName>
                                        </p:attrNameLst>
                                      </p:cBhvr>
                                      <p:rCtr x="57535" y="-5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0906514D-7990-AF35-A387-BFF29462892B}"/>
              </a:ext>
            </a:extLst>
          </p:cNvPr>
          <p:cNvSpPr/>
          <p:nvPr/>
        </p:nvSpPr>
        <p:spPr>
          <a:xfrm>
            <a:off x="996845" y="758445"/>
            <a:ext cx="1753849" cy="96338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a:solidFill>
                  <a:schemeClr val="bg1">
                    <a:lumMod val="25000"/>
                  </a:schemeClr>
                </a:solidFill>
                <a:latin typeface="Arial Black" panose="020B0A04020102020204" pitchFamily="34" charset="0"/>
              </a:rPr>
              <a:t>On Sunday? </a:t>
            </a:r>
          </a:p>
          <a:p>
            <a:pPr algn="ctr"/>
            <a:r>
              <a:rPr lang="fr-BE" sz="1600" b="1">
                <a:solidFill>
                  <a:schemeClr val="bg1">
                    <a:lumMod val="25000"/>
                  </a:schemeClr>
                </a:solidFill>
                <a:latin typeface="Arial Black" panose="020B0A04020102020204" pitchFamily="34" charset="0"/>
              </a:rPr>
              <a:t>46%</a:t>
            </a:r>
          </a:p>
          <a:p>
            <a:pPr algn="ctr"/>
            <a:r>
              <a:rPr lang="fr-BE">
                <a:solidFill>
                  <a:schemeClr val="bg1">
                    <a:lumMod val="25000"/>
                  </a:schemeClr>
                </a:solidFill>
                <a:latin typeface="Arial Black" panose="020B0A04020102020204" pitchFamily="34" charset="0"/>
              </a:rPr>
              <a:t>(</a:t>
            </a:r>
            <a:r>
              <a:rPr lang="fr-BE" sz="1600" b="1">
                <a:solidFill>
                  <a:schemeClr val="bg1">
                    <a:lumMod val="25000"/>
                  </a:schemeClr>
                </a:solidFill>
                <a:latin typeface="Arial Black" panose="020B0A04020102020204" pitchFamily="34" charset="0"/>
              </a:rPr>
              <a:t>69%</a:t>
            </a:r>
            <a:r>
              <a:rPr lang="fr-BE">
                <a:solidFill>
                  <a:schemeClr val="bg1">
                    <a:lumMod val="25000"/>
                  </a:schemeClr>
                </a:solidFill>
                <a:latin typeface="Arial Black" panose="020B0A04020102020204" pitchFamily="34" charset="0"/>
              </a:rPr>
              <a:t> of 21-29)</a:t>
            </a:r>
          </a:p>
        </p:txBody>
      </p:sp>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2346996"/>
            <a:ext cx="4484217" cy="20005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24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55</a:t>
            </a:r>
            <a:r>
              <a:rPr kumimoji="0" lang="fr-FR" sz="72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009999"/>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706379" y="4098233"/>
            <a:ext cx="4377660" cy="58477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regret that pharmacies are closed</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600" kern="1200">
                <a:solidFill>
                  <a:srgbClr val="434343">
                    <a:lumMod val="75000"/>
                  </a:srgbClr>
                </a:solidFill>
                <a:latin typeface="Arial Black" panose="020B0A04020102020204" pitchFamily="34" charset="0"/>
                <a:ea typeface="+mn-ea"/>
              </a:rPr>
              <a:t>at noon during the week</a:t>
            </a:r>
            <a:endPar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endParaRPr>
          </a:p>
        </p:txBody>
      </p:sp>
      <p:sp>
        <p:nvSpPr>
          <p:cNvPr id="186" name="Google Shape;186;p32"/>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 (5)</a:t>
            </a:r>
            <a:endParaRPr sz="3200" dirty="0">
              <a:solidFill>
                <a:schemeClr val="lt1"/>
              </a:solidFill>
              <a:latin typeface="Fira Sans SemiBold"/>
            </a:endParaRPr>
          </a:p>
        </p:txBody>
      </p:sp>
      <p:sp>
        <p:nvSpPr>
          <p:cNvPr id="5" name="ZoneTexte 4">
            <a:extLst>
              <a:ext uri="{FF2B5EF4-FFF2-40B4-BE49-F238E27FC236}">
                <a16:creationId xmlns:a16="http://schemas.microsoft.com/office/drawing/2014/main" id="{B9D4D997-1F59-4F9C-0F7F-36EEB0E0180F}"/>
              </a:ext>
            </a:extLst>
          </p:cNvPr>
          <p:cNvSpPr txBox="1"/>
          <p:nvPr/>
        </p:nvSpPr>
        <p:spPr>
          <a:xfrm>
            <a:off x="4584833" y="669085"/>
            <a:ext cx="4484217" cy="2000548"/>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 typeface="Arial"/>
              <a:buNone/>
              <a:tabLst/>
              <a:defRPr/>
            </a:pPr>
            <a:r>
              <a:rPr kumimoji="0" lang="fr-FR" sz="124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59</a:t>
            </a:r>
            <a:r>
              <a:rPr kumimoji="0" lang="fr-FR" sz="72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2400" b="0" i="0" u="none" strike="noStrike" kern="1200" cap="none" spc="0" normalizeH="0" baseline="0" noProof="0">
              <a:ln>
                <a:noFill/>
              </a:ln>
              <a:solidFill>
                <a:srgbClr val="FFC0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8" name="ZoneTexte 7">
            <a:extLst>
              <a:ext uri="{FF2B5EF4-FFF2-40B4-BE49-F238E27FC236}">
                <a16:creationId xmlns:a16="http://schemas.microsoft.com/office/drawing/2014/main" id="{BB683840-09E9-C156-EA0F-1D4CC15DB819}"/>
              </a:ext>
            </a:extLst>
          </p:cNvPr>
          <p:cNvSpPr txBox="1"/>
          <p:nvPr/>
        </p:nvSpPr>
        <p:spPr>
          <a:xfrm>
            <a:off x="4706379" y="160724"/>
            <a:ext cx="4377660" cy="58477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600" kern="1200">
                <a:solidFill>
                  <a:srgbClr val="434343">
                    <a:lumMod val="75000"/>
                  </a:srgbClr>
                </a:solidFill>
                <a:latin typeface="Arial Black" panose="020B0A04020102020204" pitchFamily="34" charset="0"/>
                <a:ea typeface="+mn-ea"/>
              </a:rPr>
              <a:t>Don’t understand why pharmacies are closed on Saturday afternoon</a:t>
            </a:r>
            <a:endParaRPr kumimoji="0" lang="fr-FR" sz="16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endParaRPr>
          </a:p>
        </p:txBody>
      </p:sp>
      <p:sp>
        <p:nvSpPr>
          <p:cNvPr id="7" name="ZoneTexte 6">
            <a:extLst>
              <a:ext uri="{FF2B5EF4-FFF2-40B4-BE49-F238E27FC236}">
                <a16:creationId xmlns:a16="http://schemas.microsoft.com/office/drawing/2014/main" id="{73054C2A-F6CF-3642-9E3E-595CE4BA6CC8}"/>
              </a:ext>
            </a:extLst>
          </p:cNvPr>
          <p:cNvSpPr txBox="1"/>
          <p:nvPr/>
        </p:nvSpPr>
        <p:spPr>
          <a:xfrm>
            <a:off x="2248792" y="4221343"/>
            <a:ext cx="4377660" cy="33855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1600" i="1" kern="1200">
                <a:solidFill>
                  <a:schemeClr val="tx2"/>
                </a:solidFill>
                <a:latin typeface="Arial Black" panose="020B0A04020102020204" pitchFamily="34" charset="0"/>
                <a:ea typeface="+mn-ea"/>
                <a:sym typeface="Wingdings" panose="05000000000000000000" pitchFamily="2" charset="2"/>
              </a:rPr>
              <a:t> </a:t>
            </a:r>
            <a:r>
              <a:rPr lang="fr-FR" sz="1600" i="1" kern="1200">
                <a:solidFill>
                  <a:schemeClr val="tx2"/>
                </a:solidFill>
                <a:latin typeface="Arial Black" panose="020B0A04020102020204" pitchFamily="34" charset="0"/>
                <a:ea typeface="+mn-ea"/>
              </a:rPr>
              <a:t>61% of women</a:t>
            </a:r>
            <a:endParaRPr kumimoji="0" lang="fr-FR" sz="1600" b="0" i="1" u="none" strike="noStrike" kern="1200" cap="none" spc="0" normalizeH="0" baseline="0" noProof="0">
              <a:ln>
                <a:noFill/>
              </a:ln>
              <a:solidFill>
                <a:schemeClr val="tx2"/>
              </a:solidFill>
              <a:effectLst/>
              <a:uLnTx/>
              <a:uFillTx/>
              <a:latin typeface="Arial Black" panose="020B0A04020102020204" pitchFamily="34" charset="0"/>
              <a:ea typeface="+mn-ea"/>
              <a:sym typeface="Arial"/>
            </a:endParaRPr>
          </a:p>
        </p:txBody>
      </p:sp>
      <p:pic>
        <p:nvPicPr>
          <p:cNvPr id="14" name="Image 13">
            <a:extLst>
              <a:ext uri="{FF2B5EF4-FFF2-40B4-BE49-F238E27FC236}">
                <a16:creationId xmlns:a16="http://schemas.microsoft.com/office/drawing/2014/main" id="{5C8A9B1A-1766-0B1C-33A0-F30923E9D6B9}"/>
              </a:ext>
            </a:extLst>
          </p:cNvPr>
          <p:cNvPicPr>
            <a:picLocks noChangeAspect="1"/>
          </p:cNvPicPr>
          <p:nvPr/>
        </p:nvPicPr>
        <p:blipFill>
          <a:blip r:embed="rId3"/>
          <a:stretch>
            <a:fillRect/>
          </a:stretch>
        </p:blipFill>
        <p:spPr>
          <a:xfrm>
            <a:off x="2749080" y="758445"/>
            <a:ext cx="1013160" cy="966527"/>
          </a:xfrm>
          <a:prstGeom prst="rect">
            <a:avLst/>
          </a:prstGeom>
          <a:solidFill>
            <a:schemeClr val="bg1"/>
          </a:solidFill>
        </p:spPr>
      </p:pic>
    </p:spTree>
    <p:extLst>
      <p:ext uri="{BB962C8B-B14F-4D97-AF65-F5344CB8AC3E}">
        <p14:creationId xmlns:p14="http://schemas.microsoft.com/office/powerpoint/2010/main" val="3686605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457200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4706379" y="171741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55</a:t>
            </a:r>
            <a:r>
              <a:rPr kumimoji="0" lang="fr-FR" sz="80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B444"/>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706379" y="4231065"/>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rgbClr val="434343">
                    <a:lumMod val="75000"/>
                  </a:srgbClr>
                </a:solidFill>
                <a:effectLst/>
                <a:uLnTx/>
                <a:uFillTx/>
                <a:latin typeface="Arial Black" panose="020B0A04020102020204" pitchFamily="34" charset="0"/>
                <a:ea typeface="+mn-ea"/>
                <a:cs typeface="Arial"/>
                <a:sym typeface="Arial"/>
              </a:rPr>
              <a:t>Would like to order OTC’s online and delivered at any place</a:t>
            </a:r>
          </a:p>
        </p:txBody>
      </p:sp>
      <p:sp>
        <p:nvSpPr>
          <p:cNvPr id="2" name="Google Shape;16;p3">
            <a:extLst>
              <a:ext uri="{FF2B5EF4-FFF2-40B4-BE49-F238E27FC236}">
                <a16:creationId xmlns:a16="http://schemas.microsoft.com/office/drawing/2014/main" id="{306CBF8F-1A1C-61B5-AA9A-57B3004A0827}"/>
              </a:ext>
            </a:extLst>
          </p:cNvPr>
          <p:cNvSpPr/>
          <p:nvPr/>
        </p:nvSpPr>
        <p:spPr>
          <a:xfrm>
            <a:off x="0" y="0"/>
            <a:ext cx="4564458" cy="5143500"/>
          </a:xfrm>
          <a:prstGeom prst="rect">
            <a:avLst/>
          </a:prstGeom>
          <a:solidFill>
            <a:srgbClr val="0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2"/>
          <p:cNvSpPr txBox="1">
            <a:spLocks noGrp="1"/>
          </p:cNvSpPr>
          <p:nvPr>
            <p:ph type="ctrTitle"/>
          </p:nvPr>
        </p:nvSpPr>
        <p:spPr>
          <a:xfrm>
            <a:off x="74950" y="1219363"/>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New behaviour</a:t>
            </a:r>
            <a:br>
              <a:rPr lang="fr-BE" sz="3200">
                <a:solidFill>
                  <a:schemeClr val="lt1"/>
                </a:solidFill>
                <a:latin typeface="Fira Sans SemiBold"/>
              </a:rPr>
            </a:br>
            <a:r>
              <a:rPr lang="fr-BE" sz="2400">
                <a:solidFill>
                  <a:schemeClr val="lt1"/>
                </a:solidFill>
                <a:latin typeface="Fira Sans SemiBold"/>
              </a:rPr>
              <a:t>(reminder)</a:t>
            </a:r>
            <a:endParaRPr sz="3200" dirty="0">
              <a:solidFill>
                <a:schemeClr val="lt1"/>
              </a:solidFill>
              <a:latin typeface="Fira Sans SemiBold"/>
            </a:endParaRPr>
          </a:p>
        </p:txBody>
      </p:sp>
      <p:sp>
        <p:nvSpPr>
          <p:cNvPr id="5" name="ZoneTexte 4">
            <a:extLst>
              <a:ext uri="{FF2B5EF4-FFF2-40B4-BE49-F238E27FC236}">
                <a16:creationId xmlns:a16="http://schemas.microsoft.com/office/drawing/2014/main" id="{7CF7D255-4166-AF1F-61C6-2B7E9FFD9818}"/>
              </a:ext>
            </a:extLst>
          </p:cNvPr>
          <p:cNvSpPr txBox="1"/>
          <p:nvPr/>
        </p:nvSpPr>
        <p:spPr>
          <a:xfrm>
            <a:off x="4706379" y="266104"/>
            <a:ext cx="4303242" cy="92333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1" i="0" u="none" strike="noStrike" kern="1200" cap="none" spc="0" normalizeH="0" baseline="0" noProof="0">
                <a:ln>
                  <a:noFill/>
                </a:ln>
                <a:solidFill>
                  <a:schemeClr val="bg1">
                    <a:lumMod val="50000"/>
                  </a:schemeClr>
                </a:solidFill>
                <a:effectLst/>
                <a:uLnTx/>
                <a:uFillTx/>
                <a:latin typeface="Arial Black" panose="020B0A04020102020204" pitchFamily="34" charset="0"/>
                <a:ea typeface="+mn-ea"/>
                <a:cs typeface="Arial"/>
                <a:sym typeface="Arial"/>
              </a:rPr>
              <a:t>And : 61% would appreciate to buy OTC &amp; 65% for Ethicals’</a:t>
            </a:r>
            <a:br>
              <a:rPr kumimoji="0" lang="fr-FR" sz="1800" b="1" i="0" u="none" strike="noStrike" kern="1200" cap="none" spc="0" normalizeH="0" baseline="0" noProof="0">
                <a:ln>
                  <a:noFill/>
                </a:ln>
                <a:solidFill>
                  <a:schemeClr val="bg1">
                    <a:lumMod val="50000"/>
                  </a:schemeClr>
                </a:solidFill>
                <a:effectLst/>
                <a:uLnTx/>
                <a:uFillTx/>
                <a:latin typeface="Arial Black" panose="020B0A04020102020204" pitchFamily="34" charset="0"/>
                <a:ea typeface="+mn-ea"/>
                <a:cs typeface="Arial"/>
                <a:sym typeface="Arial"/>
              </a:rPr>
            </a:br>
            <a:r>
              <a:rPr kumimoji="0" lang="fr-FR" sz="1800" b="1" i="0" u="none" strike="noStrike" kern="1200" cap="none" spc="0" normalizeH="0" baseline="0" noProof="0">
                <a:ln>
                  <a:noFill/>
                </a:ln>
                <a:solidFill>
                  <a:schemeClr val="bg1">
                    <a:lumMod val="50000"/>
                  </a:schemeClr>
                </a:solidFill>
                <a:effectLst/>
                <a:uLnTx/>
                <a:uFillTx/>
                <a:latin typeface="Arial Black" panose="020B0A04020102020204" pitchFamily="34" charset="0"/>
                <a:ea typeface="+mn-ea"/>
                <a:cs typeface="Arial"/>
                <a:sym typeface="Arial"/>
              </a:rPr>
              <a:t>in parapharmacies only</a:t>
            </a:r>
          </a:p>
        </p:txBody>
      </p:sp>
    </p:spTree>
    <p:extLst>
      <p:ext uri="{BB962C8B-B14F-4D97-AF65-F5344CB8AC3E}">
        <p14:creationId xmlns:p14="http://schemas.microsoft.com/office/powerpoint/2010/main" val="2772645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Shape 184"/>
        <p:cNvGrpSpPr/>
        <p:nvPr/>
      </p:nvGrpSpPr>
      <p:grpSpPr>
        <a:xfrm>
          <a:off x="0" y="0"/>
          <a:ext cx="0" cy="0"/>
          <a:chOff x="0" y="0"/>
          <a:chExt cx="0" cy="0"/>
        </a:xfrm>
      </p:grpSpPr>
      <p:sp>
        <p:nvSpPr>
          <p:cNvPr id="186" name="Google Shape;186;p32"/>
          <p:cNvSpPr txBox="1">
            <a:spLocks noGrp="1"/>
          </p:cNvSpPr>
          <p:nvPr>
            <p:ph type="ctrTitle"/>
          </p:nvPr>
        </p:nvSpPr>
        <p:spPr>
          <a:xfrm>
            <a:off x="435804" y="1302390"/>
            <a:ext cx="3867300" cy="2054100"/>
          </a:xfrm>
          <a:prstGeom prst="rect">
            <a:avLst/>
          </a:prstGeom>
        </p:spPr>
        <p:txBody>
          <a:bodyPr spcFirstLastPara="1" wrap="square" lIns="91425" tIns="91425" rIns="91425" bIns="91425" anchor="b" anchorCtr="0">
            <a:noAutofit/>
          </a:bodyPr>
          <a:lstStyle/>
          <a:p>
            <a:pPr algn="l"/>
            <a:r>
              <a:rPr lang="fr-BE" sz="3200" dirty="0">
                <a:solidFill>
                  <a:schemeClr val="lt1"/>
                </a:solidFill>
                <a:latin typeface="Fira Sans SemiBold"/>
                <a:sym typeface="Fira Sans SemiBold"/>
              </a:rPr>
              <a:t>If </a:t>
            </a:r>
            <a:r>
              <a:rPr lang="fr-BE" sz="3200" dirty="0" err="1">
                <a:solidFill>
                  <a:schemeClr val="lt1"/>
                </a:solidFill>
                <a:latin typeface="Fira Sans SemiBold"/>
                <a:sym typeface="Fira Sans SemiBold"/>
              </a:rPr>
              <a:t>it’s</a:t>
            </a:r>
            <a:r>
              <a:rPr lang="fr-BE" sz="3200" dirty="0">
                <a:solidFill>
                  <a:schemeClr val="lt1"/>
                </a:solidFill>
                <a:latin typeface="Fira Sans SemiBold"/>
                <a:sym typeface="Fira Sans SemiBold"/>
              </a:rPr>
              <a:t> not </a:t>
            </a:r>
            <a:r>
              <a:rPr lang="fr-BE" sz="3200" dirty="0" err="1">
                <a:solidFill>
                  <a:schemeClr val="lt1"/>
                </a:solidFill>
                <a:latin typeface="Fira Sans SemiBold"/>
                <a:sym typeface="Fira Sans SemiBold"/>
              </a:rPr>
              <a:t>true</a:t>
            </a:r>
            <a:r>
              <a:rPr lang="fr-BE" sz="3200" dirty="0">
                <a:solidFill>
                  <a:schemeClr val="lt1"/>
                </a:solidFill>
                <a:latin typeface="Fira Sans SemiBold"/>
                <a:sym typeface="Fira Sans SemiBold"/>
              </a:rPr>
              <a:t> for the people, </a:t>
            </a:r>
            <a:r>
              <a:rPr lang="fr-BE" sz="3200" dirty="0" err="1">
                <a:solidFill>
                  <a:schemeClr val="lt1"/>
                </a:solidFill>
                <a:latin typeface="Fira Sans SemiBold"/>
                <a:sym typeface="Fira Sans SemiBold"/>
              </a:rPr>
              <a:t>it’s</a:t>
            </a:r>
            <a:r>
              <a:rPr lang="fr-BE" sz="3200" dirty="0">
                <a:solidFill>
                  <a:schemeClr val="lt1"/>
                </a:solidFill>
                <a:latin typeface="Fira Sans SemiBold"/>
                <a:sym typeface="Fira Sans SemiBold"/>
              </a:rPr>
              <a:t> not </a:t>
            </a:r>
            <a:r>
              <a:rPr lang="fr-BE" sz="3200" dirty="0" err="1">
                <a:solidFill>
                  <a:schemeClr val="lt1"/>
                </a:solidFill>
                <a:latin typeface="Fira Sans SemiBold"/>
                <a:sym typeface="Fira Sans SemiBold"/>
              </a:rPr>
              <a:t>valid</a:t>
            </a:r>
            <a:r>
              <a:rPr lang="fr-BE" sz="3200" dirty="0">
                <a:solidFill>
                  <a:schemeClr val="lt1"/>
                </a:solidFill>
                <a:latin typeface="Fira Sans SemiBold"/>
                <a:sym typeface="Fira Sans SemiBold"/>
              </a:rPr>
              <a:t>.</a:t>
            </a:r>
            <a:endParaRPr sz="3200" dirty="0">
              <a:solidFill>
                <a:schemeClr val="lt1"/>
              </a:solidFill>
              <a:latin typeface="Fira Sans SemiBold"/>
              <a:sym typeface="Fira Sans SemiBold"/>
            </a:endParaRPr>
          </a:p>
        </p:txBody>
      </p:sp>
      <p:pic>
        <p:nvPicPr>
          <p:cNvPr id="2" name="Image 1">
            <a:extLst>
              <a:ext uri="{FF2B5EF4-FFF2-40B4-BE49-F238E27FC236}">
                <a16:creationId xmlns:a16="http://schemas.microsoft.com/office/drawing/2014/main" id="{33466EA6-171A-B5B1-AC1C-2D2DF5341CD9}"/>
              </a:ext>
            </a:extLst>
          </p:cNvPr>
          <p:cNvPicPr>
            <a:picLocks noChangeAspect="1"/>
          </p:cNvPicPr>
          <p:nvPr/>
        </p:nvPicPr>
        <p:blipFill>
          <a:blip r:embed="rId3"/>
          <a:stretch>
            <a:fillRect/>
          </a:stretch>
        </p:blipFill>
        <p:spPr>
          <a:xfrm>
            <a:off x="4572000" y="0"/>
            <a:ext cx="4073236" cy="5143500"/>
          </a:xfrm>
          <a:prstGeom prst="rect">
            <a:avLst/>
          </a:prstGeom>
        </p:spPr>
      </p:pic>
      <p:sp>
        <p:nvSpPr>
          <p:cNvPr id="6" name="ZoneTexte 5">
            <a:extLst>
              <a:ext uri="{FF2B5EF4-FFF2-40B4-BE49-F238E27FC236}">
                <a16:creationId xmlns:a16="http://schemas.microsoft.com/office/drawing/2014/main" id="{DE343D0E-228D-9E69-4091-69A934797E7C}"/>
              </a:ext>
            </a:extLst>
          </p:cNvPr>
          <p:cNvSpPr txBox="1"/>
          <p:nvPr/>
        </p:nvSpPr>
        <p:spPr>
          <a:xfrm>
            <a:off x="-134448" y="554478"/>
            <a:ext cx="4572000" cy="461665"/>
          </a:xfrm>
          <a:prstGeom prst="rect">
            <a:avLst/>
          </a:prstGeom>
          <a:noFill/>
        </p:spPr>
        <p:txBody>
          <a:bodyPr wrap="square">
            <a:spAutoFit/>
          </a:bodyPr>
          <a:lstStyle/>
          <a:p>
            <a:pPr algn="ctr"/>
            <a:r>
              <a:rPr kumimoji="0" lang="fr-BE" sz="2400" b="0" i="0" u="none" strike="noStrike" kern="0" cap="none" spc="0" normalizeH="0" baseline="0" noProof="0">
                <a:ln>
                  <a:noFill/>
                </a:ln>
                <a:solidFill>
                  <a:srgbClr val="33CCCC"/>
                </a:solidFill>
                <a:effectLst/>
                <a:uLnTx/>
                <a:uFillTx/>
                <a:latin typeface="Fira Sans SemiBold"/>
                <a:sym typeface="Fira Sans SemiBold"/>
              </a:rPr>
              <a:t>(already told you)</a:t>
            </a:r>
            <a:endParaRPr lang="fr-BE" sz="1100">
              <a:solidFill>
                <a:srgbClr val="33CCCC"/>
              </a:solidFill>
            </a:endParaRPr>
          </a:p>
        </p:txBody>
      </p:sp>
    </p:spTree>
    <p:extLst>
      <p:ext uri="{BB962C8B-B14F-4D97-AF65-F5344CB8AC3E}">
        <p14:creationId xmlns:p14="http://schemas.microsoft.com/office/powerpoint/2010/main" val="1560625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sp>
        <p:nvSpPr>
          <p:cNvPr id="207" name="Google Shape;207;p31"/>
          <p:cNvSpPr txBox="1">
            <a:spLocks noGrp="1"/>
          </p:cNvSpPr>
          <p:nvPr>
            <p:ph type="ctrTitle"/>
          </p:nvPr>
        </p:nvSpPr>
        <p:spPr>
          <a:xfrm>
            <a:off x="749500" y="1761875"/>
            <a:ext cx="4350300" cy="1159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a:solidFill>
                  <a:schemeClr val="lt1"/>
                </a:solidFill>
              </a:rPr>
              <a:t>The new retailers</a:t>
            </a:r>
            <a:endParaRPr>
              <a:solidFill>
                <a:schemeClr val="lt1"/>
              </a:solidFill>
            </a:endParaRPr>
          </a:p>
        </p:txBody>
      </p:sp>
      <p:sp>
        <p:nvSpPr>
          <p:cNvPr id="208" name="Google Shape;208;p31"/>
          <p:cNvSpPr txBox="1">
            <a:spLocks noGrp="1"/>
          </p:cNvSpPr>
          <p:nvPr>
            <p:ph type="subTitle" idx="1"/>
          </p:nvPr>
        </p:nvSpPr>
        <p:spPr>
          <a:xfrm>
            <a:off x="749500" y="3018575"/>
            <a:ext cx="4350300" cy="3630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fr-BE"/>
              <a:t>Where offering meets users</a:t>
            </a:r>
            <a:endParaRPr/>
          </a:p>
        </p:txBody>
      </p:sp>
      <p:sp>
        <p:nvSpPr>
          <p:cNvPr id="209" name="Google Shape;209;p31"/>
          <p:cNvSpPr txBox="1"/>
          <p:nvPr/>
        </p:nvSpPr>
        <p:spPr>
          <a:xfrm>
            <a:off x="5685350" y="752125"/>
            <a:ext cx="2709300" cy="3639300"/>
          </a:xfrm>
          <a:prstGeom prst="rect">
            <a:avLst/>
          </a:prstGeom>
          <a:noFill/>
          <a:ln>
            <a:noFill/>
          </a:ln>
        </p:spPr>
        <p:txBody>
          <a:bodyPr spcFirstLastPara="1" wrap="square" lIns="0" tIns="0" rIns="0" bIns="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Tx/>
              <a:buFont typeface="Arial"/>
              <a:buNone/>
              <a:tabLst/>
              <a:defRPr/>
            </a:pPr>
            <a:r>
              <a:rPr kumimoji="0" lang="en" sz="16000" b="0" i="0" u="none" strike="noStrike" kern="0" cap="none" spc="0" normalizeH="0" baseline="0" noProof="0">
                <a:ln>
                  <a:noFill/>
                </a:ln>
                <a:solidFill>
                  <a:srgbClr val="45818E"/>
                </a:solidFill>
                <a:effectLst/>
                <a:uLnTx/>
                <a:uFillTx/>
                <a:latin typeface="Fira Sans Black"/>
                <a:ea typeface="Fira Sans Black"/>
                <a:cs typeface="Fira Sans Black"/>
                <a:sym typeface="Fira Sans Black"/>
              </a:rPr>
              <a:t>3</a:t>
            </a:r>
            <a:endParaRPr kumimoji="0" sz="16000" b="0" i="0" u="none" strike="noStrike" kern="0" cap="none" spc="0" normalizeH="0" baseline="0" noProof="0">
              <a:ln>
                <a:noFill/>
              </a:ln>
              <a:solidFill>
                <a:srgbClr val="45818E"/>
              </a:solidFill>
              <a:effectLst/>
              <a:uLnTx/>
              <a:uFillTx/>
              <a:latin typeface="Fira Sans Black"/>
              <a:ea typeface="Fira Sans Black"/>
              <a:cs typeface="Fira Sans Black"/>
              <a:sym typeface="Fira Sans Black"/>
            </a:endParaRPr>
          </a:p>
        </p:txBody>
      </p:sp>
      <p:sp>
        <p:nvSpPr>
          <p:cNvPr id="2" name="ZoneTexte 1">
            <a:extLst>
              <a:ext uri="{FF2B5EF4-FFF2-40B4-BE49-F238E27FC236}">
                <a16:creationId xmlns:a16="http://schemas.microsoft.com/office/drawing/2014/main" id="{E45127C5-1B93-1B8F-9F9B-5235296B7DCD}"/>
              </a:ext>
            </a:extLst>
          </p:cNvPr>
          <p:cNvSpPr txBox="1"/>
          <p:nvPr/>
        </p:nvSpPr>
        <p:spPr>
          <a:xfrm>
            <a:off x="633029" y="3950539"/>
            <a:ext cx="4583242" cy="738664"/>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a:ln>
                  <a:noFill/>
                </a:ln>
                <a:solidFill>
                  <a:srgbClr val="4472C4">
                    <a:lumMod val="20000"/>
                    <a:lumOff val="80000"/>
                  </a:srgbClr>
                </a:solidFill>
                <a:effectLst/>
                <a:uLnTx/>
                <a:uFillTx/>
                <a:latin typeface="Arial"/>
                <a:cs typeface="Arial"/>
                <a:sym typeface="Arial"/>
              </a:rPr>
              <a:t>A crisis often brings out the best in you and you discover qualities that you never knew existed within. - </a:t>
            </a:r>
            <a:r>
              <a:rPr kumimoji="0" lang="en-US" sz="1400" b="0" i="0" u="none" strike="noStrike" kern="0" cap="none" spc="0" normalizeH="0" baseline="0" noProof="0">
                <a:ln>
                  <a:noFill/>
                </a:ln>
                <a:solidFill>
                  <a:srgbClr val="4472C4">
                    <a:lumMod val="20000"/>
                    <a:lumOff val="80000"/>
                  </a:srgbClr>
                </a:solidFill>
                <a:effectLst/>
                <a:uLnTx/>
                <a:uFillTx/>
                <a:latin typeface="Arial"/>
                <a:cs typeface="Arial"/>
                <a:sym typeface="Arial"/>
              </a:rPr>
              <a:t>Rajeev Siddhartha</a:t>
            </a:r>
          </a:p>
        </p:txBody>
      </p:sp>
    </p:spTree>
    <p:extLst>
      <p:ext uri="{BB962C8B-B14F-4D97-AF65-F5344CB8AC3E}">
        <p14:creationId xmlns:p14="http://schemas.microsoft.com/office/powerpoint/2010/main" val="346358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1" name="Rectangle 10">
            <a:extLst>
              <a:ext uri="{FF2B5EF4-FFF2-40B4-BE49-F238E27FC236}">
                <a16:creationId xmlns:a16="http://schemas.microsoft.com/office/drawing/2014/main" id="{544B7012-52BA-4BBC-FB6C-33EF09D97143}"/>
              </a:ext>
            </a:extLst>
          </p:cNvPr>
          <p:cNvSpPr/>
          <p:nvPr/>
        </p:nvSpPr>
        <p:spPr>
          <a:xfrm>
            <a:off x="4572000" y="0"/>
            <a:ext cx="4572000" cy="51435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00206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81</a:t>
            </a:r>
            <a:r>
              <a:rPr kumimoji="0" lang="fr-FR" sz="8000" b="0" i="0" u="none" strike="noStrike" kern="1200" cap="none" spc="0" normalizeH="0" baseline="0" noProof="0">
                <a:ln>
                  <a:noFill/>
                </a:ln>
                <a:solidFill>
                  <a:srgbClr val="00206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00206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675950" y="2447236"/>
            <a:ext cx="4303242" cy="101566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000" kern="1200">
                <a:solidFill>
                  <a:srgbClr val="33CCCC"/>
                </a:solidFill>
                <a:latin typeface="Arial Black" panose="020B0A04020102020204" pitchFamily="34" charset="0"/>
                <a:ea typeface="+mn-ea"/>
              </a:rPr>
              <a:t>Of women consider the success of parapharmas’ is mainly due to lower pricing</a:t>
            </a:r>
          </a:p>
        </p:txBody>
      </p:sp>
      <p:sp>
        <p:nvSpPr>
          <p:cNvPr id="2" name="ZoneTexte 1">
            <a:extLst>
              <a:ext uri="{FF2B5EF4-FFF2-40B4-BE49-F238E27FC236}">
                <a16:creationId xmlns:a16="http://schemas.microsoft.com/office/drawing/2014/main" id="{5FC21E68-60E5-3CB4-D767-FC93CC10AF61}"/>
              </a:ext>
            </a:extLst>
          </p:cNvPr>
          <p:cNvSpPr txBox="1"/>
          <p:nvPr/>
        </p:nvSpPr>
        <p:spPr>
          <a:xfrm>
            <a:off x="4691159" y="288652"/>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0" u="none" strike="noStrike" kern="1200" cap="none" spc="0" normalizeH="0" baseline="0" noProof="0">
                <a:ln>
                  <a:noFill/>
                </a:ln>
                <a:solidFill>
                  <a:srgbClr val="33CCCC"/>
                </a:solidFill>
                <a:effectLst/>
                <a:uLnTx/>
                <a:uFillTx/>
                <a:latin typeface="Arial Black" panose="020B0A04020102020204" pitchFamily="34" charset="0"/>
                <a:ea typeface="+mn-ea"/>
                <a:cs typeface="Arial"/>
                <a:sym typeface="Arial"/>
              </a:rPr>
              <a:t>And they’re not going</a:t>
            </a:r>
            <a:r>
              <a:rPr kumimoji="0" lang="fr-FR" sz="1800" b="0" i="0" u="none" strike="noStrike" kern="1200" cap="none" spc="0" normalizeH="0" noProof="0">
                <a:ln>
                  <a:noFill/>
                </a:ln>
                <a:solidFill>
                  <a:srgbClr val="33CCCC"/>
                </a:solidFill>
                <a:effectLst/>
                <a:uLnTx/>
                <a:uFillTx/>
                <a:latin typeface="Arial Black" panose="020B0A04020102020204" pitchFamily="34" charset="0"/>
                <a:ea typeface="+mn-ea"/>
                <a:cs typeface="Arial"/>
                <a:sym typeface="Arial"/>
              </a:rPr>
              <a:t> to tackle meds under prescription </a:t>
            </a:r>
            <a:endParaRPr kumimoji="0" lang="fr-FR" sz="1800" b="0" i="0" u="none" strike="noStrike" kern="1200" cap="none" spc="0" normalizeH="0" baseline="0" noProof="0">
              <a:ln>
                <a:noFill/>
              </a:ln>
              <a:solidFill>
                <a:srgbClr val="33CCCC"/>
              </a:solidFill>
              <a:effectLst/>
              <a:uLnTx/>
              <a:uFillTx/>
              <a:latin typeface="Arial Black" panose="020B0A04020102020204" pitchFamily="34" charset="0"/>
              <a:ea typeface="+mn-ea"/>
              <a:cs typeface="Arial"/>
              <a:sym typeface="Arial"/>
            </a:endParaRPr>
          </a:p>
        </p:txBody>
      </p:sp>
      <p:sp>
        <p:nvSpPr>
          <p:cNvPr id="10" name="ZoneTexte 9">
            <a:extLst>
              <a:ext uri="{FF2B5EF4-FFF2-40B4-BE49-F238E27FC236}">
                <a16:creationId xmlns:a16="http://schemas.microsoft.com/office/drawing/2014/main" id="{52CBED86-FD11-8CDF-8BF5-635E5C7B07F2}"/>
              </a:ext>
            </a:extLst>
          </p:cNvPr>
          <p:cNvSpPr txBox="1"/>
          <p:nvPr/>
        </p:nvSpPr>
        <p:spPr>
          <a:xfrm>
            <a:off x="4675950" y="3615299"/>
            <a:ext cx="4303242" cy="70788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000" kern="1200">
                <a:solidFill>
                  <a:schemeClr val="bg1"/>
                </a:solidFill>
                <a:latin typeface="Arial Black" panose="020B0A04020102020204" pitchFamily="34" charset="0"/>
                <a:ea typeface="+mn-ea"/>
              </a:rPr>
              <a:t>Advices remain the role of pharmacists and doctors</a:t>
            </a:r>
            <a:endParaRPr kumimoji="0" lang="fr-FR" sz="2000" b="0" i="0" u="none" strike="noStrike" kern="1200" cap="none" spc="0" normalizeH="0" baseline="0" noProof="0">
              <a:ln>
                <a:noFill/>
              </a:ln>
              <a:solidFill>
                <a:schemeClr val="bg1"/>
              </a:solidFill>
              <a:effectLst/>
              <a:uLnTx/>
              <a:uFillTx/>
              <a:latin typeface="Arial Black" panose="020B0A04020102020204" pitchFamily="34" charset="0"/>
              <a:ea typeface="+mn-ea"/>
              <a:cs typeface="Arial"/>
              <a:sym typeface="Arial"/>
            </a:endParaRPr>
          </a:p>
        </p:txBody>
      </p:sp>
      <p:pic>
        <p:nvPicPr>
          <p:cNvPr id="14" name="Image 13">
            <a:extLst>
              <a:ext uri="{FF2B5EF4-FFF2-40B4-BE49-F238E27FC236}">
                <a16:creationId xmlns:a16="http://schemas.microsoft.com/office/drawing/2014/main" id="{D6FB63F2-9160-7399-1E8C-9ED11EE445CC}"/>
              </a:ext>
            </a:extLst>
          </p:cNvPr>
          <p:cNvPicPr>
            <a:picLocks noChangeAspect="1"/>
          </p:cNvPicPr>
          <p:nvPr/>
        </p:nvPicPr>
        <p:blipFill rotWithShape="1">
          <a:blip r:embed="rId3"/>
          <a:srcRect b="15726"/>
          <a:stretch/>
        </p:blipFill>
        <p:spPr>
          <a:xfrm>
            <a:off x="0" y="0"/>
            <a:ext cx="4572000" cy="2024695"/>
          </a:xfrm>
          <a:prstGeom prst="rect">
            <a:avLst/>
          </a:prstGeom>
        </p:spPr>
      </p:pic>
    </p:spTree>
    <p:extLst>
      <p:ext uri="{BB962C8B-B14F-4D97-AF65-F5344CB8AC3E}">
        <p14:creationId xmlns:p14="http://schemas.microsoft.com/office/powerpoint/2010/main" val="1170855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5" name="Rectangle 4">
            <a:extLst>
              <a:ext uri="{FF2B5EF4-FFF2-40B4-BE49-F238E27FC236}">
                <a16:creationId xmlns:a16="http://schemas.microsoft.com/office/drawing/2014/main" id="{CD953F01-4C78-F75B-2D0A-4654873A054D}"/>
              </a:ext>
            </a:extLst>
          </p:cNvPr>
          <p:cNvSpPr/>
          <p:nvPr/>
        </p:nvSpPr>
        <p:spPr>
          <a:xfrm>
            <a:off x="4572000" y="0"/>
            <a:ext cx="4572000" cy="51435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63</a:t>
            </a:r>
            <a:r>
              <a:rPr kumimoji="0" lang="fr-FR" sz="80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675950" y="2447236"/>
            <a:ext cx="4303242" cy="101566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2000" b="0" i="0" u="none" strike="noStrike" kern="1200" cap="none" spc="0" normalizeH="0" baseline="0" noProof="0">
                <a:ln>
                  <a:noFill/>
                </a:ln>
                <a:solidFill>
                  <a:srgbClr val="FF9900"/>
                </a:solidFill>
                <a:effectLst/>
                <a:uLnTx/>
                <a:uFillTx/>
                <a:latin typeface="Arial Black" panose="020B0A04020102020204" pitchFamily="34" charset="0"/>
                <a:ea typeface="+mn-ea"/>
                <a:cs typeface="Arial"/>
                <a:sym typeface="Arial"/>
              </a:rPr>
              <a:t>Say that if pharmacies adapt to online orders and opening hours</a:t>
            </a:r>
          </a:p>
        </p:txBody>
      </p:sp>
      <p:sp>
        <p:nvSpPr>
          <p:cNvPr id="2" name="ZoneTexte 1">
            <a:extLst>
              <a:ext uri="{FF2B5EF4-FFF2-40B4-BE49-F238E27FC236}">
                <a16:creationId xmlns:a16="http://schemas.microsoft.com/office/drawing/2014/main" id="{5FC21E68-60E5-3CB4-D767-FC93CC10AF61}"/>
              </a:ext>
            </a:extLst>
          </p:cNvPr>
          <p:cNvSpPr txBox="1"/>
          <p:nvPr/>
        </p:nvSpPr>
        <p:spPr>
          <a:xfrm>
            <a:off x="4691159" y="1302484"/>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1" u="none" strike="noStrike" kern="1200" cap="none" spc="0" normalizeH="0" baseline="0" noProof="0">
                <a:ln>
                  <a:noFill/>
                </a:ln>
                <a:solidFill>
                  <a:srgbClr val="00B0F0"/>
                </a:solidFill>
                <a:effectLst/>
                <a:uLnTx/>
                <a:uFillTx/>
                <a:latin typeface="Arial Black" panose="020B0A04020102020204" pitchFamily="34" charset="0"/>
                <a:ea typeface="+mn-ea"/>
                <a:cs typeface="Arial"/>
                <a:sym typeface="Arial"/>
              </a:rPr>
              <a:t>Also if</a:t>
            </a:r>
            <a:r>
              <a:rPr kumimoji="0" lang="fr-FR" sz="1800" b="0" i="1" u="none" strike="noStrike" kern="1200" cap="none" spc="0" normalizeH="0" noProof="0">
                <a:ln>
                  <a:noFill/>
                </a:ln>
                <a:solidFill>
                  <a:srgbClr val="00B0F0"/>
                </a:solidFill>
                <a:effectLst/>
                <a:uLnTx/>
                <a:uFillTx/>
                <a:latin typeface="Arial Black" panose="020B0A04020102020204" pitchFamily="34" charset="0"/>
                <a:ea typeface="+mn-ea"/>
                <a:cs typeface="Arial"/>
                <a:sym typeface="Arial"/>
              </a:rPr>
              <a:t> online orders and random delivery become common</a:t>
            </a:r>
            <a:endParaRPr kumimoji="0" lang="fr-FR" sz="1800" b="0" i="1" u="none" strike="noStrike" kern="1200" cap="none" spc="0" normalizeH="0" baseline="0" noProof="0">
              <a:ln>
                <a:noFill/>
              </a:ln>
              <a:solidFill>
                <a:srgbClr val="00B0F0"/>
              </a:solidFill>
              <a:effectLst/>
              <a:uLnTx/>
              <a:uFillTx/>
              <a:latin typeface="Arial Black" panose="020B0A04020102020204" pitchFamily="34" charset="0"/>
              <a:ea typeface="+mn-ea"/>
              <a:cs typeface="Arial"/>
              <a:sym typeface="Arial"/>
            </a:endParaRPr>
          </a:p>
        </p:txBody>
      </p:sp>
      <p:pic>
        <p:nvPicPr>
          <p:cNvPr id="7" name="Image 6">
            <a:extLst>
              <a:ext uri="{FF2B5EF4-FFF2-40B4-BE49-F238E27FC236}">
                <a16:creationId xmlns:a16="http://schemas.microsoft.com/office/drawing/2014/main" id="{A3B9E118-345B-BD5D-D262-426D1FF8C9B0}"/>
              </a:ext>
            </a:extLst>
          </p:cNvPr>
          <p:cNvPicPr>
            <a:picLocks noChangeAspect="1"/>
          </p:cNvPicPr>
          <p:nvPr/>
        </p:nvPicPr>
        <p:blipFill>
          <a:blip r:embed="rId3"/>
          <a:stretch>
            <a:fillRect/>
          </a:stretch>
        </p:blipFill>
        <p:spPr>
          <a:xfrm>
            <a:off x="782413" y="90379"/>
            <a:ext cx="2789480" cy="1858436"/>
          </a:xfrm>
          <a:prstGeom prst="rect">
            <a:avLst/>
          </a:prstGeom>
        </p:spPr>
      </p:pic>
      <p:sp>
        <p:nvSpPr>
          <p:cNvPr id="10" name="ZoneTexte 9">
            <a:extLst>
              <a:ext uri="{FF2B5EF4-FFF2-40B4-BE49-F238E27FC236}">
                <a16:creationId xmlns:a16="http://schemas.microsoft.com/office/drawing/2014/main" id="{52CBED86-FD11-8CDF-8BF5-635E5C7B07F2}"/>
              </a:ext>
            </a:extLst>
          </p:cNvPr>
          <p:cNvSpPr txBox="1"/>
          <p:nvPr/>
        </p:nvSpPr>
        <p:spPr>
          <a:xfrm>
            <a:off x="4675950" y="3615299"/>
            <a:ext cx="4303242" cy="70788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000" kern="1200">
                <a:solidFill>
                  <a:srgbClr val="00B0F0"/>
                </a:solidFill>
                <a:latin typeface="Arial Black" panose="020B0A04020102020204" pitchFamily="34" charset="0"/>
                <a:ea typeface="+mn-ea"/>
              </a:rPr>
              <a:t>… p</a:t>
            </a:r>
            <a:r>
              <a:rPr kumimoji="0" lang="fr-FR" sz="2000" b="0" i="0" u="none" strike="noStrike" kern="1200" cap="none" spc="0" normalizeH="0" baseline="0" noProof="0">
                <a:ln>
                  <a:noFill/>
                </a:ln>
                <a:solidFill>
                  <a:srgbClr val="00B0F0"/>
                </a:solidFill>
                <a:effectLst/>
                <a:uLnTx/>
                <a:uFillTx/>
                <a:latin typeface="Arial Black" panose="020B0A04020102020204" pitchFamily="34" charset="0"/>
                <a:ea typeface="+mn-ea"/>
                <a:cs typeface="Arial"/>
                <a:sym typeface="Arial"/>
              </a:rPr>
              <a:t>arapharmacies will have less utility</a:t>
            </a:r>
          </a:p>
        </p:txBody>
      </p:sp>
    </p:spTree>
    <p:extLst>
      <p:ext uri="{BB962C8B-B14F-4D97-AF65-F5344CB8AC3E}">
        <p14:creationId xmlns:p14="http://schemas.microsoft.com/office/powerpoint/2010/main" val="568036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5" name="Rectangle 4">
            <a:extLst>
              <a:ext uri="{FF2B5EF4-FFF2-40B4-BE49-F238E27FC236}">
                <a16:creationId xmlns:a16="http://schemas.microsoft.com/office/drawing/2014/main" id="{CD953F01-4C78-F75B-2D0A-4654873A054D}"/>
              </a:ext>
            </a:extLst>
          </p:cNvPr>
          <p:cNvSpPr/>
          <p:nvPr/>
        </p:nvSpPr>
        <p:spPr>
          <a:xfrm>
            <a:off x="4572000" y="0"/>
            <a:ext cx="4572000" cy="51435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4603353" y="1045652"/>
            <a:ext cx="4303242" cy="70788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4000" b="0" i="0" u="none" strike="noStrike" kern="1200" cap="none" spc="0" normalizeH="0" baseline="0" noProof="0">
                <a:ln>
                  <a:noFill/>
                </a:ln>
                <a:solidFill>
                  <a:srgbClr val="00B0F0"/>
                </a:solidFill>
                <a:effectLst/>
                <a:uLnTx/>
                <a:uFillTx/>
                <a:latin typeface="Arial Black" panose="020B0A04020102020204" pitchFamily="34" charset="0"/>
                <a:ea typeface="+mn-ea"/>
                <a:cs typeface="Arial"/>
                <a:sym typeface="Arial"/>
              </a:rPr>
              <a:t>Need help ?</a:t>
            </a:r>
          </a:p>
        </p:txBody>
      </p:sp>
      <p:sp>
        <p:nvSpPr>
          <p:cNvPr id="10" name="ZoneTexte 9">
            <a:extLst>
              <a:ext uri="{FF2B5EF4-FFF2-40B4-BE49-F238E27FC236}">
                <a16:creationId xmlns:a16="http://schemas.microsoft.com/office/drawing/2014/main" id="{52CBED86-FD11-8CDF-8BF5-635E5C7B07F2}"/>
              </a:ext>
            </a:extLst>
          </p:cNvPr>
          <p:cNvSpPr txBox="1"/>
          <p:nvPr/>
        </p:nvSpPr>
        <p:spPr>
          <a:xfrm>
            <a:off x="4603353" y="2872487"/>
            <a:ext cx="4303242" cy="83099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lang="fr-FR" sz="2400" kern="1200">
                <a:solidFill>
                  <a:schemeClr val="bg1"/>
                </a:solidFill>
                <a:latin typeface="Arial Black" panose="020B0A04020102020204" pitchFamily="34" charset="0"/>
                <a:ea typeface="+mn-ea"/>
              </a:rPr>
              <a:t>Just be flexible a</a:t>
            </a:r>
            <a:r>
              <a:rPr kumimoji="0" lang="fr-FR" sz="2400" b="0" i="0" u="none" strike="noStrike" kern="1200" cap="none" spc="0" normalizeH="0" baseline="0" noProof="0">
                <a:ln>
                  <a:noFill/>
                </a:ln>
                <a:solidFill>
                  <a:schemeClr val="bg1"/>
                </a:solidFill>
                <a:effectLst/>
                <a:uLnTx/>
                <a:uFillTx/>
                <a:latin typeface="Arial Black" panose="020B0A04020102020204" pitchFamily="34" charset="0"/>
                <a:ea typeface="+mn-ea"/>
                <a:sym typeface="Arial"/>
              </a:rPr>
              <a:t>nd use some techs’</a:t>
            </a:r>
          </a:p>
        </p:txBody>
      </p:sp>
      <p:pic>
        <p:nvPicPr>
          <p:cNvPr id="8" name="Image 7">
            <a:extLst>
              <a:ext uri="{FF2B5EF4-FFF2-40B4-BE49-F238E27FC236}">
                <a16:creationId xmlns:a16="http://schemas.microsoft.com/office/drawing/2014/main" id="{5D7256AD-1583-79FF-401C-7D016911CB3F}"/>
              </a:ext>
            </a:extLst>
          </p:cNvPr>
          <p:cNvPicPr>
            <a:picLocks noChangeAspect="1"/>
          </p:cNvPicPr>
          <p:nvPr/>
        </p:nvPicPr>
        <p:blipFill rotWithShape="1">
          <a:blip r:embed="rId3"/>
          <a:srcRect l="13524" t="8014" r="18279" b="12860"/>
          <a:stretch/>
        </p:blipFill>
        <p:spPr>
          <a:xfrm>
            <a:off x="31353" y="1184223"/>
            <a:ext cx="4421488" cy="2885658"/>
          </a:xfrm>
          <a:prstGeom prst="rect">
            <a:avLst/>
          </a:prstGeom>
        </p:spPr>
      </p:pic>
    </p:spTree>
    <p:extLst>
      <p:ext uri="{BB962C8B-B14F-4D97-AF65-F5344CB8AC3E}">
        <p14:creationId xmlns:p14="http://schemas.microsoft.com/office/powerpoint/2010/main" val="26490472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6"/>
        <p:cNvGrpSpPr/>
        <p:nvPr/>
      </p:nvGrpSpPr>
      <p:grpSpPr>
        <a:xfrm>
          <a:off x="0" y="0"/>
          <a:ext cx="0" cy="0"/>
          <a:chOff x="0" y="0"/>
          <a:chExt cx="0" cy="0"/>
        </a:xfrm>
      </p:grpSpPr>
      <p:sp>
        <p:nvSpPr>
          <p:cNvPr id="627" name="Google Shape;627;p67"/>
          <p:cNvSpPr txBox="1">
            <a:spLocks noGrp="1"/>
          </p:cNvSpPr>
          <p:nvPr>
            <p:ph type="ctrTitle"/>
          </p:nvPr>
        </p:nvSpPr>
        <p:spPr>
          <a:xfrm>
            <a:off x="749500" y="1761875"/>
            <a:ext cx="4350300" cy="1159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solidFill>
                  <a:schemeClr val="lt1"/>
                </a:solidFill>
              </a:rPr>
              <a:t>Conclusions</a:t>
            </a:r>
            <a:endParaRPr>
              <a:solidFill>
                <a:schemeClr val="lt1"/>
              </a:solidFill>
            </a:endParaRPr>
          </a:p>
        </p:txBody>
      </p:sp>
      <p:sp>
        <p:nvSpPr>
          <p:cNvPr id="628" name="Google Shape;628;p67"/>
          <p:cNvSpPr txBox="1">
            <a:spLocks noGrp="1"/>
          </p:cNvSpPr>
          <p:nvPr>
            <p:ph type="subTitle" idx="1"/>
          </p:nvPr>
        </p:nvSpPr>
        <p:spPr>
          <a:xfrm>
            <a:off x="749500" y="3018575"/>
            <a:ext cx="4350300" cy="3630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fr-BE"/>
              <a:t>A</a:t>
            </a:r>
            <a:r>
              <a:rPr lang="en"/>
              <a:t>dvices to share</a:t>
            </a:r>
            <a:endParaRPr/>
          </a:p>
        </p:txBody>
      </p:sp>
      <p:sp>
        <p:nvSpPr>
          <p:cNvPr id="629" name="Google Shape;629;p67"/>
          <p:cNvSpPr txBox="1"/>
          <p:nvPr/>
        </p:nvSpPr>
        <p:spPr>
          <a:xfrm>
            <a:off x="5685350" y="752125"/>
            <a:ext cx="2709300" cy="36393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0"/>
              </a:spcBef>
              <a:spcAft>
                <a:spcPts val="0"/>
              </a:spcAft>
              <a:buNone/>
            </a:pPr>
            <a:endParaRPr sz="16000">
              <a:solidFill>
                <a:srgbClr val="45818E"/>
              </a:solidFill>
              <a:latin typeface="Fira Sans Black"/>
              <a:ea typeface="Fira Sans Black"/>
              <a:cs typeface="Fira Sans Black"/>
              <a:sym typeface="Fira Sans Black"/>
            </a:endParaRPr>
          </a:p>
        </p:txBody>
      </p:sp>
      <p:pic>
        <p:nvPicPr>
          <p:cNvPr id="4" name="Image 3">
            <a:extLst>
              <a:ext uri="{FF2B5EF4-FFF2-40B4-BE49-F238E27FC236}">
                <a16:creationId xmlns:a16="http://schemas.microsoft.com/office/drawing/2014/main" id="{31073317-DF6A-7E7C-53CF-BF421557B2B9}"/>
              </a:ext>
            </a:extLst>
          </p:cNvPr>
          <p:cNvPicPr>
            <a:picLocks noChangeAspect="1"/>
          </p:cNvPicPr>
          <p:nvPr/>
        </p:nvPicPr>
        <p:blipFill rotWithShape="1">
          <a:blip r:embed="rId4"/>
          <a:srcRect l="6337" t="14622" r="48109" b="6772"/>
          <a:stretch/>
        </p:blipFill>
        <p:spPr>
          <a:xfrm>
            <a:off x="5685350" y="752124"/>
            <a:ext cx="2719923" cy="363925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32"/>
          <p:cNvSpPr txBox="1">
            <a:spLocks noGrp="1"/>
          </p:cNvSpPr>
          <p:nvPr>
            <p:ph type="ctrTitle"/>
          </p:nvPr>
        </p:nvSpPr>
        <p:spPr>
          <a:xfrm>
            <a:off x="4744387" y="1544700"/>
            <a:ext cx="4283417" cy="2054100"/>
          </a:xfrm>
          <a:prstGeom prst="rect">
            <a:avLst/>
          </a:prstGeom>
        </p:spPr>
        <p:txBody>
          <a:bodyPr spcFirstLastPara="1" wrap="square" lIns="91425" tIns="91425" rIns="91425" bIns="91425" anchor="b" anchorCtr="0">
            <a:noAutofit/>
          </a:bodyPr>
          <a:lstStyle/>
          <a:p>
            <a:r>
              <a:rPr lang="fr-BE">
                <a:solidFill>
                  <a:schemeClr val="bg1"/>
                </a:solidFill>
              </a:rPr>
              <a:t>The ground for a durable and profitable relationship is information</a:t>
            </a:r>
            <a:endParaRPr sz="2800" dirty="0">
              <a:solidFill>
                <a:schemeClr val="bg1"/>
              </a:solidFill>
            </a:endParaRPr>
          </a:p>
        </p:txBody>
      </p:sp>
      <p:sp>
        <p:nvSpPr>
          <p:cNvPr id="187" name="Google Shape;187;p32"/>
          <p:cNvSpPr txBox="1">
            <a:spLocks noGrp="1"/>
          </p:cNvSpPr>
          <p:nvPr>
            <p:ph type="subTitle" idx="1"/>
          </p:nvPr>
        </p:nvSpPr>
        <p:spPr>
          <a:xfrm>
            <a:off x="4838324" y="3768136"/>
            <a:ext cx="3893445" cy="952258"/>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BE" sz="1600">
                <a:solidFill>
                  <a:schemeClr val="bg1"/>
                </a:solidFill>
              </a:rPr>
              <a:t>Transparence, clarity</a:t>
            </a:r>
          </a:p>
          <a:p>
            <a:pPr marL="0" lvl="0" indent="0" algn="r" rtl="0">
              <a:spcBef>
                <a:spcPts val="0"/>
              </a:spcBef>
              <a:spcAft>
                <a:spcPts val="0"/>
              </a:spcAft>
              <a:buNone/>
            </a:pPr>
            <a:r>
              <a:rPr lang="fr-BE" sz="1600">
                <a:solidFill>
                  <a:schemeClr val="bg1"/>
                </a:solidFill>
                <a:latin typeface="Open Sans Light"/>
                <a:ea typeface="Open Sans Light"/>
                <a:cs typeface="Open Sans Light"/>
                <a:sym typeface="Open Sans Light"/>
              </a:rPr>
              <a:t>With relevancy &amp; value</a:t>
            </a:r>
          </a:p>
          <a:p>
            <a:pPr marL="0" lvl="0" indent="0" algn="r" rtl="0">
              <a:spcBef>
                <a:spcPts val="0"/>
              </a:spcBef>
              <a:spcAft>
                <a:spcPts val="0"/>
              </a:spcAft>
              <a:buNone/>
            </a:pPr>
            <a:r>
              <a:rPr lang="fr-BE" sz="1600">
                <a:solidFill>
                  <a:schemeClr val="bg1"/>
                </a:solidFill>
                <a:latin typeface="Open Sans Light"/>
                <a:ea typeface="Open Sans Light"/>
                <a:cs typeface="Open Sans Light"/>
                <a:sym typeface="Open Sans Light"/>
              </a:rPr>
              <a:t>Updated and communicated</a:t>
            </a:r>
          </a:p>
          <a:p>
            <a:pPr marL="0" lvl="0" indent="0" algn="r" rtl="0">
              <a:spcBef>
                <a:spcPts val="0"/>
              </a:spcBef>
              <a:spcAft>
                <a:spcPts val="0"/>
              </a:spcAft>
              <a:buNone/>
            </a:pPr>
            <a:endParaRPr sz="2800" dirty="0">
              <a:solidFill>
                <a:schemeClr val="bg1"/>
              </a:solidFill>
              <a:latin typeface="Open Sans Light"/>
              <a:ea typeface="Open Sans Light"/>
              <a:cs typeface="Open Sans Light"/>
              <a:sym typeface="Open Sans Light"/>
            </a:endParaRPr>
          </a:p>
        </p:txBody>
      </p:sp>
      <p:pic>
        <p:nvPicPr>
          <p:cNvPr id="3" name="Image 2">
            <a:extLst>
              <a:ext uri="{FF2B5EF4-FFF2-40B4-BE49-F238E27FC236}">
                <a16:creationId xmlns:a16="http://schemas.microsoft.com/office/drawing/2014/main" id="{5E7CA923-E5F9-84C9-0CC2-E5961713CE64}"/>
              </a:ext>
            </a:extLst>
          </p:cNvPr>
          <p:cNvPicPr>
            <a:picLocks noChangeAspect="1"/>
          </p:cNvPicPr>
          <p:nvPr/>
        </p:nvPicPr>
        <p:blipFill rotWithShape="1">
          <a:blip r:embed="rId3"/>
          <a:srcRect t="12634" b="26549"/>
          <a:stretch/>
        </p:blipFill>
        <p:spPr>
          <a:xfrm>
            <a:off x="1026700" y="0"/>
            <a:ext cx="2495987" cy="1690157"/>
          </a:xfrm>
          <a:prstGeom prst="rect">
            <a:avLst/>
          </a:prstGeom>
        </p:spPr>
      </p:pic>
      <p:pic>
        <p:nvPicPr>
          <p:cNvPr id="4" name="Image 3">
            <a:extLst>
              <a:ext uri="{FF2B5EF4-FFF2-40B4-BE49-F238E27FC236}">
                <a16:creationId xmlns:a16="http://schemas.microsoft.com/office/drawing/2014/main" id="{8A290C8D-E8B5-1992-D163-60D6DA4EC3EF}"/>
              </a:ext>
            </a:extLst>
          </p:cNvPr>
          <p:cNvPicPr>
            <a:picLocks noChangeAspect="1"/>
          </p:cNvPicPr>
          <p:nvPr/>
        </p:nvPicPr>
        <p:blipFill>
          <a:blip r:embed="rId4"/>
          <a:stretch>
            <a:fillRect/>
          </a:stretch>
        </p:blipFill>
        <p:spPr>
          <a:xfrm>
            <a:off x="1056682" y="3453343"/>
            <a:ext cx="2495987" cy="1690157"/>
          </a:xfrm>
          <a:prstGeom prst="rect">
            <a:avLst/>
          </a:prstGeom>
        </p:spPr>
      </p:pic>
      <p:sp>
        <p:nvSpPr>
          <p:cNvPr id="6" name="ZoneTexte 5">
            <a:extLst>
              <a:ext uri="{FF2B5EF4-FFF2-40B4-BE49-F238E27FC236}">
                <a16:creationId xmlns:a16="http://schemas.microsoft.com/office/drawing/2014/main" id="{0D272AF9-8F55-B038-C0C0-618963C44401}"/>
              </a:ext>
            </a:extLst>
          </p:cNvPr>
          <p:cNvSpPr txBox="1"/>
          <p:nvPr/>
        </p:nvSpPr>
        <p:spPr>
          <a:xfrm>
            <a:off x="-1935" y="1782553"/>
            <a:ext cx="4613222" cy="523220"/>
          </a:xfrm>
          <a:prstGeom prst="rect">
            <a:avLst/>
          </a:prstGeom>
          <a:noFill/>
        </p:spPr>
        <p:txBody>
          <a:bodyPr wrap="square">
            <a:spAutoFit/>
          </a:bodyPr>
          <a:lstStyle/>
          <a:p>
            <a:pPr algn="ctr"/>
            <a:r>
              <a:rPr lang="fr-BE" sz="2800" kern="1200">
                <a:solidFill>
                  <a:srgbClr val="00B0F0"/>
                </a:solidFill>
                <a:latin typeface="Arial Black" panose="020B0A04020102020204" pitchFamily="34" charset="0"/>
                <a:ea typeface="+mn-ea"/>
                <a:sym typeface="Fira Sans SemiBold"/>
              </a:rPr>
              <a:t>Info about people</a:t>
            </a:r>
            <a:endParaRPr lang="fr-BE" sz="2800" kern="1200">
              <a:solidFill>
                <a:srgbClr val="00B0F0"/>
              </a:solidFill>
              <a:latin typeface="Arial Black" panose="020B0A04020102020204" pitchFamily="34" charset="0"/>
              <a:ea typeface="+mn-ea"/>
            </a:endParaRPr>
          </a:p>
        </p:txBody>
      </p:sp>
      <p:sp>
        <p:nvSpPr>
          <p:cNvPr id="7" name="ZoneTexte 6">
            <a:extLst>
              <a:ext uri="{FF2B5EF4-FFF2-40B4-BE49-F238E27FC236}">
                <a16:creationId xmlns:a16="http://schemas.microsoft.com/office/drawing/2014/main" id="{C42E82F1-56F2-CBFE-A9A9-5D0CB9976A61}"/>
              </a:ext>
            </a:extLst>
          </p:cNvPr>
          <p:cNvSpPr txBox="1"/>
          <p:nvPr/>
        </p:nvSpPr>
        <p:spPr>
          <a:xfrm>
            <a:off x="0" y="2870595"/>
            <a:ext cx="4613222" cy="523220"/>
          </a:xfrm>
          <a:prstGeom prst="rect">
            <a:avLst/>
          </a:prstGeom>
          <a:noFill/>
        </p:spPr>
        <p:txBody>
          <a:bodyPr wrap="square">
            <a:spAutoFit/>
          </a:bodyPr>
          <a:lstStyle/>
          <a:p>
            <a:pPr algn="ctr"/>
            <a:r>
              <a:rPr lang="fr-BE" sz="2800" kern="1200">
                <a:solidFill>
                  <a:srgbClr val="00B0F0"/>
                </a:solidFill>
                <a:latin typeface="Arial Black" panose="020B0A04020102020204" pitchFamily="34" charset="0"/>
                <a:ea typeface="+mn-ea"/>
                <a:sym typeface="Fira Sans SemiBold"/>
              </a:rPr>
              <a:t>Info to people</a:t>
            </a:r>
            <a:endParaRPr lang="fr-BE" sz="2800" kern="1200">
              <a:solidFill>
                <a:srgbClr val="00B0F0"/>
              </a:solidFill>
              <a:latin typeface="Arial Black" panose="020B0A04020102020204" pitchFamily="34" charset="0"/>
              <a:ea typeface="+mn-ea"/>
            </a:endParaRPr>
          </a:p>
        </p:txBody>
      </p:sp>
      <p:sp>
        <p:nvSpPr>
          <p:cNvPr id="2" name="Google Shape;187;p32">
            <a:extLst>
              <a:ext uri="{FF2B5EF4-FFF2-40B4-BE49-F238E27FC236}">
                <a16:creationId xmlns:a16="http://schemas.microsoft.com/office/drawing/2014/main" id="{EC17E129-61BF-326F-CE47-989FA902CA35}"/>
              </a:ext>
            </a:extLst>
          </p:cNvPr>
          <p:cNvSpPr txBox="1">
            <a:spLocks/>
          </p:cNvSpPr>
          <p:nvPr/>
        </p:nvSpPr>
        <p:spPr>
          <a:xfrm>
            <a:off x="4838323" y="368949"/>
            <a:ext cx="3893445" cy="95225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68300" algn="r" rtl="0">
              <a:lnSpc>
                <a:spcPct val="100000"/>
              </a:lnSpc>
              <a:spcBef>
                <a:spcPts val="0"/>
              </a:spcBef>
              <a:spcAft>
                <a:spcPts val="0"/>
              </a:spcAft>
              <a:buClr>
                <a:schemeClr val="accen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1pPr>
            <a:lvl2pPr marL="914400" marR="0" lvl="1" indent="-368300" algn="r" rtl="0">
              <a:lnSpc>
                <a:spcPct val="100000"/>
              </a:lnSpc>
              <a:spcBef>
                <a:spcPts val="0"/>
              </a:spcBef>
              <a:spcAft>
                <a:spcPts val="0"/>
              </a:spcAft>
              <a:buClr>
                <a:schemeClr val="accen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2pPr>
            <a:lvl3pPr marL="1371600" marR="0" lvl="2" indent="-368300" algn="r" rtl="0">
              <a:lnSpc>
                <a:spcPct val="100000"/>
              </a:lnSpc>
              <a:spcBef>
                <a:spcPts val="0"/>
              </a:spcBef>
              <a:spcAft>
                <a:spcPts val="0"/>
              </a:spcAft>
              <a:buClr>
                <a:schemeClr val="lt2"/>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3pPr>
            <a:lvl4pPr marL="1828800" marR="0" lvl="3" indent="-368300" algn="r" rtl="0">
              <a:lnSpc>
                <a:spcPct val="100000"/>
              </a:lnSpc>
              <a:spcBef>
                <a:spcPts val="0"/>
              </a:spcBef>
              <a:spcAft>
                <a:spcPts val="0"/>
              </a:spcAft>
              <a:buClr>
                <a:schemeClr val="dk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4pPr>
            <a:lvl5pPr marL="2286000" marR="0" lvl="4" indent="-368300" algn="r" rtl="0">
              <a:lnSpc>
                <a:spcPct val="100000"/>
              </a:lnSpc>
              <a:spcBef>
                <a:spcPts val="0"/>
              </a:spcBef>
              <a:spcAft>
                <a:spcPts val="0"/>
              </a:spcAft>
              <a:buClr>
                <a:schemeClr val="l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5pPr>
            <a:lvl6pPr marL="2743200" marR="0" lvl="5" indent="-368300" algn="r" rtl="0">
              <a:lnSpc>
                <a:spcPct val="100000"/>
              </a:lnSpc>
              <a:spcBef>
                <a:spcPts val="0"/>
              </a:spcBef>
              <a:spcAft>
                <a:spcPts val="0"/>
              </a:spcAft>
              <a:buClr>
                <a:schemeClr val="l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6pPr>
            <a:lvl7pPr marL="3200400" marR="0" lvl="6" indent="-368300" algn="r" rtl="0">
              <a:lnSpc>
                <a:spcPct val="100000"/>
              </a:lnSpc>
              <a:spcBef>
                <a:spcPts val="0"/>
              </a:spcBef>
              <a:spcAft>
                <a:spcPts val="0"/>
              </a:spcAft>
              <a:buClr>
                <a:schemeClr val="l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7pPr>
            <a:lvl8pPr marL="3657600" marR="0" lvl="7" indent="-368300" algn="r" rtl="0">
              <a:lnSpc>
                <a:spcPct val="100000"/>
              </a:lnSpc>
              <a:spcBef>
                <a:spcPts val="0"/>
              </a:spcBef>
              <a:spcAft>
                <a:spcPts val="0"/>
              </a:spcAft>
              <a:buClr>
                <a:schemeClr val="l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8pPr>
            <a:lvl9pPr marL="4114800" marR="0" lvl="8" indent="-368300" algn="r" rtl="0">
              <a:lnSpc>
                <a:spcPct val="100000"/>
              </a:lnSpc>
              <a:spcBef>
                <a:spcPts val="0"/>
              </a:spcBef>
              <a:spcAft>
                <a:spcPts val="0"/>
              </a:spcAft>
              <a:buClr>
                <a:schemeClr val="lt1"/>
              </a:buClr>
              <a:buSzPts val="1200"/>
              <a:buFont typeface="Fira Sans Light"/>
              <a:buNone/>
              <a:defRPr sz="2200" b="0" i="0" u="none" strike="noStrike" cap="none">
                <a:solidFill>
                  <a:schemeClr val="lt1"/>
                </a:solidFill>
                <a:latin typeface="Fira Sans Light"/>
                <a:ea typeface="Fira Sans Light"/>
                <a:cs typeface="Fira Sans Light"/>
                <a:sym typeface="Fira Sans Light"/>
              </a:defRPr>
            </a:lvl9pPr>
          </a:lstStyle>
          <a:p>
            <a:pPr marL="0" indent="0"/>
            <a:r>
              <a:rPr lang="en-US" sz="1600">
                <a:solidFill>
                  <a:schemeClr val="bg1"/>
                </a:solidFill>
              </a:rPr>
              <a:t>What people want and dont’</a:t>
            </a:r>
          </a:p>
          <a:p>
            <a:pPr marL="0" indent="0"/>
            <a:r>
              <a:rPr lang="en-US" sz="1600">
                <a:solidFill>
                  <a:schemeClr val="bg1"/>
                </a:solidFill>
                <a:latin typeface="Open Sans Light"/>
                <a:ea typeface="Open Sans Light"/>
                <a:cs typeface="Open Sans Light"/>
                <a:sym typeface="Open Sans Light"/>
              </a:rPr>
              <a:t>Watch out for stereotypes </a:t>
            </a:r>
            <a:br>
              <a:rPr lang="en-US" sz="1600">
                <a:solidFill>
                  <a:schemeClr val="bg1"/>
                </a:solidFill>
                <a:latin typeface="Open Sans Light"/>
                <a:ea typeface="Open Sans Light"/>
                <a:cs typeface="Open Sans Light"/>
                <a:sym typeface="Open Sans Light"/>
              </a:rPr>
            </a:br>
            <a:r>
              <a:rPr lang="en-US" sz="1600">
                <a:solidFill>
                  <a:schemeClr val="bg1"/>
                </a:solidFill>
                <a:latin typeface="Open Sans Light"/>
                <a:ea typeface="Open Sans Light"/>
                <a:cs typeface="Open Sans Light"/>
                <a:sym typeface="Open Sans Light"/>
              </a:rPr>
              <a:t>&amp; segments variances</a:t>
            </a:r>
          </a:p>
          <a:p>
            <a:pPr marL="0" indent="0"/>
            <a:endParaRPr lang="en-US" sz="2800" dirty="0">
              <a:solidFill>
                <a:schemeClr val="bg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3901586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87">
                                            <p:txEl>
                                              <p:pRg st="0" end="0"/>
                                            </p:txEl>
                                          </p:spTgt>
                                        </p:tgtEl>
                                        <p:attrNameLst>
                                          <p:attrName>style.visibility</p:attrName>
                                        </p:attrNameLst>
                                      </p:cBhvr>
                                      <p:to>
                                        <p:strVal val="visible"/>
                                      </p:to>
                                    </p:set>
                                    <p:animEffect transition="in" filter="wipe(down)">
                                      <p:cBhvr>
                                        <p:cTn id="24" dur="500"/>
                                        <p:tgtEl>
                                          <p:spTgt spid="18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87">
                                            <p:txEl>
                                              <p:pRg st="1" end="1"/>
                                            </p:txEl>
                                          </p:spTgt>
                                        </p:tgtEl>
                                        <p:attrNameLst>
                                          <p:attrName>style.visibility</p:attrName>
                                        </p:attrNameLst>
                                      </p:cBhvr>
                                      <p:to>
                                        <p:strVal val="visible"/>
                                      </p:to>
                                    </p:set>
                                    <p:animEffect transition="in" filter="wipe(down)">
                                      <p:cBhvr>
                                        <p:cTn id="29" dur="500"/>
                                        <p:tgtEl>
                                          <p:spTgt spid="18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87">
                                            <p:txEl>
                                              <p:pRg st="2" end="2"/>
                                            </p:txEl>
                                          </p:spTgt>
                                        </p:tgtEl>
                                        <p:attrNameLst>
                                          <p:attrName>style.visibility</p:attrName>
                                        </p:attrNameLst>
                                      </p:cBhvr>
                                      <p:to>
                                        <p:strVal val="visible"/>
                                      </p:to>
                                    </p:set>
                                    <p:animEffect transition="in" filter="wipe(down)">
                                      <p:cBhvr>
                                        <p:cTn id="34" dur="500"/>
                                        <p:tgtEl>
                                          <p:spTgt spid="1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build="p"/>
      <p:bldP spid="6" grpId="0"/>
      <p:bldP spid="7"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B6B263B-CA51-3754-49C4-A5E57417CA9F}"/>
              </a:ext>
            </a:extLst>
          </p:cNvPr>
          <p:cNvSpPr/>
          <p:nvPr/>
        </p:nvSpPr>
        <p:spPr>
          <a:xfrm>
            <a:off x="-8805" y="3565706"/>
            <a:ext cx="9144000" cy="1620811"/>
          </a:xfrm>
          <a:prstGeom prst="rect">
            <a:avLst/>
          </a:prstGeom>
          <a:solidFill>
            <a:srgbClr val="0A0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2" name="ZoneTexte 11">
            <a:extLst>
              <a:ext uri="{FF2B5EF4-FFF2-40B4-BE49-F238E27FC236}">
                <a16:creationId xmlns:a16="http://schemas.microsoft.com/office/drawing/2014/main" id="{D75846AB-06FA-DD10-D925-FCBA14BBD759}"/>
              </a:ext>
            </a:extLst>
          </p:cNvPr>
          <p:cNvSpPr txBox="1"/>
          <p:nvPr/>
        </p:nvSpPr>
        <p:spPr>
          <a:xfrm>
            <a:off x="194090" y="230893"/>
            <a:ext cx="6747140" cy="969048"/>
          </a:xfrm>
          <a:prstGeom prst="rect">
            <a:avLst/>
          </a:prstGeom>
          <a:noFill/>
        </p:spPr>
        <p:txBody>
          <a:bodyPr wrap="square">
            <a:spAutoFit/>
          </a:bodyPr>
          <a:lstStyle/>
          <a:p>
            <a:pPr defTabSz="685800">
              <a:lnSpc>
                <a:spcPts val="3450"/>
              </a:lnSpc>
              <a:buClrTx/>
            </a:pPr>
            <a:r>
              <a:rPr lang="fr-BE" sz="2700" kern="1200">
                <a:solidFill>
                  <a:schemeClr val="bg1"/>
                </a:solidFill>
                <a:latin typeface="Arial Black" panose="020B0A04020102020204" pitchFamily="34" charset="0"/>
                <a:ea typeface="+mn-ea"/>
                <a:cs typeface="Aharoni" panose="02010803020104030203" pitchFamily="2" charset="-79"/>
              </a:rPr>
              <a:t>This </a:t>
            </a:r>
            <a:r>
              <a:rPr lang="fr-BE" sz="3600" kern="1200">
                <a:solidFill>
                  <a:schemeClr val="bg1"/>
                </a:solidFill>
                <a:latin typeface="Arial Black" panose="020B0A04020102020204" pitchFamily="34" charset="0"/>
                <a:ea typeface="+mn-ea"/>
                <a:cs typeface="Aharoni" panose="02010803020104030203" pitchFamily="2" charset="-79"/>
              </a:rPr>
              <a:t>crisis</a:t>
            </a:r>
            <a:r>
              <a:rPr lang="fr-BE" sz="2700" kern="1200">
                <a:solidFill>
                  <a:schemeClr val="bg1"/>
                </a:solidFill>
                <a:latin typeface="Arial Black" panose="020B0A04020102020204" pitchFamily="34" charset="0"/>
                <a:ea typeface="+mn-ea"/>
                <a:cs typeface="Aharoni" panose="02010803020104030203" pitchFamily="2" charset="-79"/>
              </a:rPr>
              <a:t> is like a Belgian winter</a:t>
            </a:r>
            <a:endParaRPr lang="fr-BE" sz="2700" kern="1200" dirty="0">
              <a:solidFill>
                <a:schemeClr val="bg1"/>
              </a:solidFill>
              <a:latin typeface="Arial Black" panose="020B0A04020102020204" pitchFamily="34" charset="0"/>
              <a:ea typeface="+mn-ea"/>
              <a:cs typeface="Aharoni" panose="02010803020104030203" pitchFamily="2" charset="-79"/>
            </a:endParaRPr>
          </a:p>
        </p:txBody>
      </p:sp>
      <p:pic>
        <p:nvPicPr>
          <p:cNvPr id="10" name="Image 9">
            <a:extLst>
              <a:ext uri="{FF2B5EF4-FFF2-40B4-BE49-F238E27FC236}">
                <a16:creationId xmlns:a16="http://schemas.microsoft.com/office/drawing/2014/main" id="{462663C5-27CC-974B-A901-430BAEA592BC}"/>
              </a:ext>
            </a:extLst>
          </p:cNvPr>
          <p:cNvPicPr>
            <a:picLocks noChangeAspect="1"/>
          </p:cNvPicPr>
          <p:nvPr/>
        </p:nvPicPr>
        <p:blipFill>
          <a:blip r:embed="rId2">
            <a:extLst>
              <a:ext uri="{28A0092B-C50C-407E-A947-70E740481C1C}">
                <a14:useLocalDpi xmlns:a14="http://schemas.microsoft.com/office/drawing/2010/main" val="0"/>
              </a:ext>
            </a:extLst>
          </a:blip>
          <a:srcRect l="13634" t="100000" r="12687" b="-2150"/>
          <a:stretch>
            <a:fillRect/>
          </a:stretch>
        </p:blipFill>
        <p:spPr>
          <a:xfrm>
            <a:off x="1802219" y="3102137"/>
            <a:ext cx="1192176" cy="23835"/>
          </a:xfrm>
          <a:custGeom>
            <a:avLst/>
            <a:gdLst>
              <a:gd name="connsiteX0" fmla="*/ 0 w 1589568"/>
              <a:gd name="connsiteY0" fmla="*/ 0 h 31780"/>
              <a:gd name="connsiteX1" fmla="*/ 1589568 w 1589568"/>
              <a:gd name="connsiteY1" fmla="*/ 0 h 31780"/>
              <a:gd name="connsiteX2" fmla="*/ 1589568 w 1589568"/>
              <a:gd name="connsiteY2" fmla="*/ 31780 h 31780"/>
              <a:gd name="connsiteX3" fmla="*/ 0 w 1589568"/>
              <a:gd name="connsiteY3" fmla="*/ 31780 h 31780"/>
              <a:gd name="connsiteX4" fmla="*/ 0 w 1589568"/>
              <a:gd name="connsiteY4" fmla="*/ 0 h 31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568" h="31780">
                <a:moveTo>
                  <a:pt x="0" y="0"/>
                </a:moveTo>
                <a:lnTo>
                  <a:pt x="1589568" y="0"/>
                </a:lnTo>
                <a:lnTo>
                  <a:pt x="1589568" y="31780"/>
                </a:lnTo>
                <a:lnTo>
                  <a:pt x="0" y="31780"/>
                </a:lnTo>
                <a:lnTo>
                  <a:pt x="0" y="0"/>
                </a:lnTo>
                <a:close/>
              </a:path>
            </a:pathLst>
          </a:custGeom>
        </p:spPr>
      </p:pic>
      <p:sp>
        <p:nvSpPr>
          <p:cNvPr id="3" name="ZoneTexte 2">
            <a:extLst>
              <a:ext uri="{FF2B5EF4-FFF2-40B4-BE49-F238E27FC236}">
                <a16:creationId xmlns:a16="http://schemas.microsoft.com/office/drawing/2014/main" id="{2084C57F-EC8B-9D7C-8D92-45202023807A}"/>
              </a:ext>
            </a:extLst>
          </p:cNvPr>
          <p:cNvSpPr txBox="1"/>
          <p:nvPr/>
        </p:nvSpPr>
        <p:spPr>
          <a:xfrm>
            <a:off x="1890477" y="4100812"/>
            <a:ext cx="6747140" cy="550600"/>
          </a:xfrm>
          <a:prstGeom prst="rect">
            <a:avLst/>
          </a:prstGeom>
          <a:noFill/>
        </p:spPr>
        <p:txBody>
          <a:bodyPr wrap="square">
            <a:spAutoFit/>
          </a:bodyPr>
          <a:lstStyle/>
          <a:p>
            <a:pPr algn="r" defTabSz="685800">
              <a:lnSpc>
                <a:spcPts val="3450"/>
              </a:lnSpc>
              <a:buClrTx/>
            </a:pPr>
            <a:r>
              <a:rPr lang="fr-BE" sz="2700" kern="1200">
                <a:solidFill>
                  <a:schemeClr val="bg1"/>
                </a:solidFill>
                <a:latin typeface="Arial Black" panose="020B0A04020102020204" pitchFamily="34" charset="0"/>
                <a:ea typeface="+mn-ea"/>
                <a:cs typeface="Aharoni" panose="02010803020104030203" pitchFamily="2" charset="-79"/>
              </a:rPr>
              <a:t>It lasts </a:t>
            </a:r>
            <a:r>
              <a:rPr lang="fr-BE" sz="3600" kern="1200">
                <a:solidFill>
                  <a:schemeClr val="bg1"/>
                </a:solidFill>
                <a:latin typeface="Arial Black" panose="020B0A04020102020204" pitchFamily="34" charset="0"/>
                <a:ea typeface="+mn-ea"/>
                <a:cs typeface="Aharoni" panose="02010803020104030203" pitchFamily="2" charset="-79"/>
              </a:rPr>
              <a:t>too long</a:t>
            </a:r>
            <a:endParaRPr lang="fr-BE" sz="2700" kern="1200" dirty="0">
              <a:solidFill>
                <a:schemeClr val="bg1"/>
              </a:solidFill>
              <a:latin typeface="Arial Black" panose="020B0A04020102020204" pitchFamily="34" charset="0"/>
              <a:ea typeface="+mn-ea"/>
              <a:cs typeface="Aharoni" panose="02010803020104030203" pitchFamily="2" charset="-79"/>
            </a:endParaRPr>
          </a:p>
        </p:txBody>
      </p:sp>
      <p:pic>
        <p:nvPicPr>
          <p:cNvPr id="5" name="Image 4">
            <a:extLst>
              <a:ext uri="{FF2B5EF4-FFF2-40B4-BE49-F238E27FC236}">
                <a16:creationId xmlns:a16="http://schemas.microsoft.com/office/drawing/2014/main" id="{E735D88E-62B6-6F21-7762-5C297ADC0026}"/>
              </a:ext>
            </a:extLst>
          </p:cNvPr>
          <p:cNvPicPr>
            <a:picLocks noChangeAspect="1"/>
          </p:cNvPicPr>
          <p:nvPr/>
        </p:nvPicPr>
        <p:blipFill rotWithShape="1">
          <a:blip r:embed="rId3"/>
          <a:srcRect t="3670"/>
          <a:stretch/>
        </p:blipFill>
        <p:spPr>
          <a:xfrm>
            <a:off x="-22280" y="1663478"/>
            <a:ext cx="3164860" cy="1949913"/>
          </a:xfrm>
          <a:prstGeom prst="rect">
            <a:avLst/>
          </a:prstGeom>
        </p:spPr>
      </p:pic>
      <p:pic>
        <p:nvPicPr>
          <p:cNvPr id="9" name="Image 8">
            <a:extLst>
              <a:ext uri="{FF2B5EF4-FFF2-40B4-BE49-F238E27FC236}">
                <a16:creationId xmlns:a16="http://schemas.microsoft.com/office/drawing/2014/main" id="{D16D1E0C-F04D-A6E9-A079-58261999AB69}"/>
              </a:ext>
            </a:extLst>
          </p:cNvPr>
          <p:cNvPicPr>
            <a:picLocks noChangeAspect="1"/>
          </p:cNvPicPr>
          <p:nvPr/>
        </p:nvPicPr>
        <p:blipFill>
          <a:blip r:embed="rId4"/>
          <a:stretch>
            <a:fillRect/>
          </a:stretch>
        </p:blipFill>
        <p:spPr>
          <a:xfrm>
            <a:off x="6029655" y="1663478"/>
            <a:ext cx="3114345" cy="1980436"/>
          </a:xfrm>
          <a:prstGeom prst="rect">
            <a:avLst/>
          </a:prstGeom>
        </p:spPr>
      </p:pic>
      <p:pic>
        <p:nvPicPr>
          <p:cNvPr id="7" name="Image 6">
            <a:extLst>
              <a:ext uri="{FF2B5EF4-FFF2-40B4-BE49-F238E27FC236}">
                <a16:creationId xmlns:a16="http://schemas.microsoft.com/office/drawing/2014/main" id="{8944AA9D-A716-2F72-AE8A-0EBD95CDEDDB}"/>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p:blipFill>
        <p:spPr>
          <a:xfrm>
            <a:off x="2994395" y="1663478"/>
            <a:ext cx="3035260" cy="1973796"/>
          </a:xfrm>
          <a:prstGeom prst="rect">
            <a:avLst/>
          </a:prstGeom>
        </p:spPr>
      </p:pic>
    </p:spTree>
    <p:extLst>
      <p:ext uri="{BB962C8B-B14F-4D97-AF65-F5344CB8AC3E}">
        <p14:creationId xmlns:p14="http://schemas.microsoft.com/office/powerpoint/2010/main" val="3602884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5" name="Rectangle 4">
            <a:extLst>
              <a:ext uri="{FF2B5EF4-FFF2-40B4-BE49-F238E27FC236}">
                <a16:creationId xmlns:a16="http://schemas.microsoft.com/office/drawing/2014/main" id="{5827861A-EBAA-F703-E2C5-49F4FC935702}"/>
              </a:ext>
            </a:extLst>
          </p:cNvPr>
          <p:cNvSpPr/>
          <p:nvPr/>
        </p:nvSpPr>
        <p:spPr>
          <a:xfrm>
            <a:off x="1" y="3647797"/>
            <a:ext cx="9155244" cy="1500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96" name="Google Shape;196;p30"/>
          <p:cNvSpPr txBox="1">
            <a:spLocks noGrp="1"/>
          </p:cNvSpPr>
          <p:nvPr>
            <p:ph type="title"/>
          </p:nvPr>
        </p:nvSpPr>
        <p:spPr>
          <a:xfrm>
            <a:off x="1067661" y="389950"/>
            <a:ext cx="5589339"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sz="2000">
                <a:solidFill>
                  <a:schemeClr val="lt1"/>
                </a:solidFill>
              </a:rPr>
              <a:t>The CIBH Marketing Barometer – </a:t>
            </a:r>
            <a:r>
              <a:rPr lang="fr-BE" sz="2000">
                <a:solidFill>
                  <a:schemeClr val="tx1">
                    <a:lumMod val="25000"/>
                    <a:lumOff val="75000"/>
                  </a:schemeClr>
                </a:solidFill>
              </a:rPr>
              <a:t>details</a:t>
            </a:r>
            <a:r>
              <a:rPr lang="fr-BE" sz="2000">
                <a:solidFill>
                  <a:schemeClr val="lt1"/>
                </a:solidFill>
              </a:rPr>
              <a:t>  </a:t>
            </a:r>
            <a:endParaRPr sz="2000">
              <a:solidFill>
                <a:schemeClr val="lt1"/>
              </a:solidFill>
            </a:endParaRPr>
          </a:p>
        </p:txBody>
      </p:sp>
      <p:sp>
        <p:nvSpPr>
          <p:cNvPr id="197" name="Google Shape;197;p30"/>
          <p:cNvSpPr txBox="1">
            <a:spLocks noGrp="1"/>
          </p:cNvSpPr>
          <p:nvPr>
            <p:ph type="body" idx="1"/>
          </p:nvPr>
        </p:nvSpPr>
        <p:spPr>
          <a:xfrm>
            <a:off x="316463" y="1041666"/>
            <a:ext cx="6279212" cy="1350488"/>
          </a:xfrm>
          <a:prstGeom prst="rect">
            <a:avLst/>
          </a:prstGeom>
        </p:spPr>
        <p:txBody>
          <a:bodyPr spcFirstLastPara="1" wrap="square" lIns="0" tIns="0" rIns="0" bIns="0" anchor="t" anchorCtr="0">
            <a:noAutofit/>
          </a:bodyPr>
          <a:lstStyle/>
          <a:p>
            <a:pPr indent="-361950">
              <a:buClr>
                <a:srgbClr val="93C47D"/>
              </a:buClr>
              <a:buSzPts val="2100"/>
              <a:buFont typeface="Arial"/>
              <a:buChar char="▪"/>
            </a:pPr>
            <a:r>
              <a:rPr lang="fr-BE" sz="1600"/>
              <a:t>Perception of various meds &amp; food sups’/minerals utility</a:t>
            </a:r>
          </a:p>
          <a:p>
            <a:pPr indent="-361950">
              <a:buClr>
                <a:srgbClr val="93C47D"/>
              </a:buClr>
              <a:buSzPts val="2100"/>
              <a:buFont typeface="Arial"/>
              <a:buChar char="▪"/>
            </a:pPr>
            <a:r>
              <a:rPr lang="fr-BE" sz="1600"/>
              <a:t>Current roles of para- and pharmacies – perception &amp; evolution</a:t>
            </a:r>
          </a:p>
          <a:p>
            <a:pPr indent="-361950">
              <a:buClr>
                <a:srgbClr val="93C47D"/>
              </a:buClr>
              <a:buSzPts val="2100"/>
              <a:buFont typeface="Arial"/>
              <a:buChar char="▪"/>
            </a:pPr>
            <a:r>
              <a:rPr lang="fr-BE" sz="1600"/>
              <a:t>Info awaited from various actors</a:t>
            </a:r>
            <a:endParaRPr lang="fr-BE" sz="1600">
              <a:solidFill>
                <a:schemeClr val="bg1"/>
              </a:solidFill>
            </a:endParaRPr>
          </a:p>
          <a:p>
            <a:pPr indent="-361950">
              <a:buClr>
                <a:srgbClr val="93C47D"/>
              </a:buClr>
              <a:buSzPts val="2100"/>
              <a:buFont typeface="Arial"/>
              <a:buChar char="▪"/>
            </a:pPr>
            <a:r>
              <a:rPr lang="fr-BE" sz="1600"/>
              <a:t>Services awaited from para- and pharmacies</a:t>
            </a:r>
            <a:endParaRPr lang="fr-BE" sz="1600">
              <a:solidFill>
                <a:schemeClr val="bg1"/>
              </a:solidFill>
            </a:endParaRPr>
          </a:p>
          <a:p>
            <a:pPr indent="-361950">
              <a:buClr>
                <a:srgbClr val="93C47D"/>
              </a:buClr>
              <a:buSzPts val="2100"/>
              <a:buFont typeface="Arial"/>
              <a:buChar char="▪"/>
            </a:pPr>
            <a:r>
              <a:rPr lang="fr-BE" sz="1600"/>
              <a:t>‘Products’ awaited from para- and pharmacies</a:t>
            </a:r>
          </a:p>
          <a:p>
            <a:pPr indent="-361950">
              <a:buClr>
                <a:srgbClr val="93C47D"/>
              </a:buClr>
              <a:buSzPts val="2100"/>
              <a:buFont typeface="Arial"/>
              <a:buChar char="▪"/>
            </a:pPr>
            <a:r>
              <a:rPr lang="fr-BE" sz="1600">
                <a:solidFill>
                  <a:schemeClr val="bg1"/>
                </a:solidFill>
              </a:rPr>
              <a:t>Ways of delivering useful info and meds/food sups</a:t>
            </a:r>
            <a:br>
              <a:rPr lang="fr-BE" sz="1600">
                <a:solidFill>
                  <a:schemeClr val="bg1"/>
                </a:solidFill>
              </a:rPr>
            </a:br>
            <a:r>
              <a:rPr lang="fr-BE" sz="1600">
                <a:solidFill>
                  <a:schemeClr val="bg1"/>
                </a:solidFill>
              </a:rPr>
              <a:t>in the future</a:t>
            </a:r>
          </a:p>
          <a:p>
            <a:pPr indent="-361950">
              <a:buClr>
                <a:srgbClr val="93C47D"/>
              </a:buClr>
              <a:buSzPts val="2100"/>
              <a:buFont typeface="Arial"/>
              <a:buChar char="▪"/>
            </a:pPr>
            <a:r>
              <a:rPr lang="fr-BE" sz="1600">
                <a:solidFill>
                  <a:schemeClr val="bg1"/>
                </a:solidFill>
              </a:rPr>
              <a:t>Etc.</a:t>
            </a:r>
          </a:p>
          <a:p>
            <a:pPr marL="457200" lvl="0" indent="-361950" algn="l" rtl="0">
              <a:spcAft>
                <a:spcPts val="0"/>
              </a:spcAft>
              <a:buClr>
                <a:srgbClr val="93C47D"/>
              </a:buClr>
              <a:buSzPts val="2100"/>
              <a:buFont typeface="Arial"/>
              <a:buChar char="▪"/>
            </a:pPr>
            <a:endParaRPr sz="1600" dirty="0"/>
          </a:p>
        </p:txBody>
      </p:sp>
      <p:grpSp>
        <p:nvGrpSpPr>
          <p:cNvPr id="199" name="Google Shape;199;p30"/>
          <p:cNvGrpSpPr/>
          <p:nvPr/>
        </p:nvGrpSpPr>
        <p:grpSpPr>
          <a:xfrm>
            <a:off x="202704" y="199132"/>
            <a:ext cx="346104" cy="353231"/>
            <a:chOff x="3955900" y="2984500"/>
            <a:chExt cx="414000" cy="422525"/>
          </a:xfrm>
        </p:grpSpPr>
        <p:sp>
          <p:nvSpPr>
            <p:cNvPr id="200" name="Google Shape;200;p30"/>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sp>
          <p:nvSpPr>
            <p:cNvPr id="201" name="Google Shape;201;p30"/>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2102E">
                <a:alpha val="1620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sp>
          <p:nvSpPr>
            <p:cNvPr id="202" name="Google Shape;202;p30"/>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grpSp>
      <p:sp>
        <p:nvSpPr>
          <p:cNvPr id="2" name="Google Shape;197;p30">
            <a:extLst>
              <a:ext uri="{FF2B5EF4-FFF2-40B4-BE49-F238E27FC236}">
                <a16:creationId xmlns:a16="http://schemas.microsoft.com/office/drawing/2014/main" id="{D329E286-D250-BCA5-145B-5B1E3885DADA}"/>
              </a:ext>
            </a:extLst>
          </p:cNvPr>
          <p:cNvSpPr txBox="1">
            <a:spLocks/>
          </p:cNvSpPr>
          <p:nvPr/>
        </p:nvSpPr>
        <p:spPr>
          <a:xfrm>
            <a:off x="751500" y="3711297"/>
            <a:ext cx="5905500" cy="13504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l" rtl="0">
              <a:lnSpc>
                <a:spcPct val="100000"/>
              </a:lnSpc>
              <a:spcBef>
                <a:spcPts val="60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1pPr>
            <a:lvl2pPr marL="914400" marR="0" lvl="1" indent="-368300" algn="l" rtl="0">
              <a:lnSpc>
                <a:spcPct val="100000"/>
              </a:lnSpc>
              <a:spcBef>
                <a:spcPts val="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2pPr>
            <a:lvl3pPr marL="1371600" marR="0" lvl="2" indent="-368300" algn="l" rtl="0">
              <a:lnSpc>
                <a:spcPct val="100000"/>
              </a:lnSpc>
              <a:spcBef>
                <a:spcPts val="0"/>
              </a:spcBef>
              <a:spcAft>
                <a:spcPts val="0"/>
              </a:spcAft>
              <a:buClr>
                <a:schemeClr val="lt2"/>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3pPr>
            <a:lvl4pPr marL="1828800" marR="0" lvl="3" indent="-368300" algn="l" rtl="0">
              <a:lnSpc>
                <a:spcPct val="100000"/>
              </a:lnSpc>
              <a:spcBef>
                <a:spcPts val="0"/>
              </a:spcBef>
              <a:spcAft>
                <a:spcPts val="0"/>
              </a:spcAft>
              <a:buClr>
                <a:schemeClr val="dk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4pPr>
            <a:lvl5pPr marL="2286000" marR="0" lvl="4"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5pPr>
            <a:lvl6pPr marL="2743200" marR="0" lvl="5"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6pPr>
            <a:lvl7pPr marL="3200400" marR="0" lvl="6"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7pPr>
            <a:lvl8pPr marL="3657600" marR="0" lvl="7"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8pPr>
            <a:lvl9pPr marL="4114800" marR="0" lvl="8"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9pPr>
          </a:lstStyle>
          <a:p>
            <a:pPr marL="381000" indent="-285750">
              <a:lnSpc>
                <a:spcPct val="200000"/>
              </a:lnSpc>
              <a:spcBef>
                <a:spcPts val="0"/>
              </a:spcBef>
              <a:buClr>
                <a:srgbClr val="008D8A"/>
              </a:buClr>
              <a:buSzPts val="2100"/>
            </a:pPr>
            <a:r>
              <a:rPr kumimoji="0" lang="en-US" sz="1600" b="0" i="0" u="none" strike="noStrike" kern="0" cap="none" spc="0" normalizeH="0" baseline="0" noProof="0">
                <a:ln>
                  <a:noFill/>
                </a:ln>
                <a:solidFill>
                  <a:schemeClr val="bg2">
                    <a:lumMod val="25000"/>
                  </a:schemeClr>
                </a:solidFill>
                <a:effectLst/>
                <a:uLnTx/>
                <a:uFillTx/>
                <a:latin typeface="Fira Sans SemiBold" panose="020B0603050000020004" pitchFamily="34" charset="0"/>
                <a:sym typeface="Fira Sans Light"/>
              </a:rPr>
              <a:t>800 € for</a:t>
            </a:r>
            <a:r>
              <a:rPr kumimoji="0" lang="en-US" sz="1600" b="0" i="0" u="none" strike="noStrike" kern="0" cap="none" spc="0" normalizeH="0" noProof="0">
                <a:ln>
                  <a:noFill/>
                </a:ln>
                <a:solidFill>
                  <a:schemeClr val="bg2">
                    <a:lumMod val="25000"/>
                  </a:schemeClr>
                </a:solidFill>
                <a:effectLst/>
                <a:uLnTx/>
                <a:uFillTx/>
                <a:latin typeface="Fira Sans SemiBold" panose="020B0603050000020004" pitchFamily="34" charset="0"/>
                <a:sym typeface="Fira Sans Light"/>
              </a:rPr>
              <a:t> CIBH members (2.300 € for non-members)</a:t>
            </a:r>
            <a:endParaRPr kumimoji="0" lang="en-US" sz="1600" b="0" i="0" u="none" strike="noStrike" kern="0" cap="none" spc="0" normalizeH="0" baseline="0" noProof="0">
              <a:ln>
                <a:noFill/>
              </a:ln>
              <a:solidFill>
                <a:schemeClr val="bg2">
                  <a:lumMod val="25000"/>
                </a:schemeClr>
              </a:solidFill>
              <a:effectLst/>
              <a:uLnTx/>
              <a:uFillTx/>
              <a:latin typeface="Fira Sans SemiBold" panose="020B0603050000020004" pitchFamily="34" charset="0"/>
              <a:sym typeface="Fira Sans Light"/>
            </a:endParaRPr>
          </a:p>
          <a:p>
            <a:pPr marL="381000" indent="-285750">
              <a:lnSpc>
                <a:spcPct val="200000"/>
              </a:lnSpc>
              <a:spcBef>
                <a:spcPts val="0"/>
              </a:spcBef>
              <a:buClr>
                <a:srgbClr val="008D8A"/>
              </a:buClr>
              <a:buSzPts val="2100"/>
            </a:pPr>
            <a:r>
              <a:rPr kumimoji="0" lang="en-US" sz="1600" b="0" i="0" u="none" strike="noStrike" kern="0" cap="none" spc="0" normalizeH="0" baseline="0" noProof="0" dirty="0">
                <a:ln>
                  <a:noFill/>
                </a:ln>
                <a:solidFill>
                  <a:schemeClr val="bg2">
                    <a:lumMod val="25000"/>
                  </a:schemeClr>
                </a:solidFill>
                <a:effectLst/>
                <a:uLnTx/>
                <a:uFillTx/>
                <a:latin typeface="Fira Sans SemiBold" panose="020B0603050000020004" pitchFamily="34" charset="0"/>
                <a:sym typeface="Fira Sans Light"/>
              </a:rPr>
              <a:t>All raw results/</a:t>
            </a:r>
            <a:r>
              <a:rPr kumimoji="0" lang="en-US" sz="1600" b="0" i="0" u="none" strike="noStrike" kern="0" cap="none" spc="0" normalizeH="0" noProof="0" dirty="0">
                <a:ln>
                  <a:noFill/>
                </a:ln>
                <a:solidFill>
                  <a:schemeClr val="bg2">
                    <a:lumMod val="25000"/>
                  </a:schemeClr>
                </a:solidFill>
                <a:effectLst/>
                <a:uLnTx/>
                <a:uFillTx/>
                <a:latin typeface="Fira Sans SemiBold" panose="020B0603050000020004" pitchFamily="34" charset="0"/>
                <a:sym typeface="Fira Sans Light"/>
              </a:rPr>
              <a:t> your format – any usage &amp; publications</a:t>
            </a:r>
            <a:endParaRPr kumimoji="0" lang="en-US" sz="1600" b="0" i="0" u="none" strike="noStrike" kern="0" cap="none" spc="0" normalizeH="0" baseline="0" noProof="0" dirty="0">
              <a:ln>
                <a:noFill/>
              </a:ln>
              <a:solidFill>
                <a:schemeClr val="bg2">
                  <a:lumMod val="25000"/>
                </a:schemeClr>
              </a:solidFill>
              <a:effectLst/>
              <a:uLnTx/>
              <a:uFillTx/>
              <a:latin typeface="Fira Sans SemiBold" panose="020B0603050000020004" pitchFamily="34" charset="0"/>
              <a:sym typeface="Fira Sans Light"/>
            </a:endParaRPr>
          </a:p>
          <a:p>
            <a:pPr marL="457200" marR="0" lvl="0" indent="-361950" algn="l" defTabSz="914400" rtl="0" eaLnBrk="1" fontAlgn="auto" latinLnBrk="0" hangingPunct="1">
              <a:lnSpc>
                <a:spcPct val="200000"/>
              </a:lnSpc>
              <a:spcBef>
                <a:spcPts val="0"/>
              </a:spcBef>
              <a:spcAft>
                <a:spcPts val="0"/>
              </a:spcAft>
              <a:buClr>
                <a:srgbClr val="93C47D"/>
              </a:buClr>
              <a:buSzPts val="2100"/>
              <a:buFont typeface="Arial"/>
              <a:buChar char="▪"/>
              <a:tabLst/>
              <a:defRPr/>
            </a:pPr>
            <a:endParaRPr kumimoji="0" lang="en-US" sz="1600" b="0" i="0" u="none" strike="noStrike" kern="0" cap="none" spc="0" normalizeH="0" baseline="0" noProof="0" dirty="0">
              <a:ln>
                <a:noFill/>
              </a:ln>
              <a:solidFill>
                <a:schemeClr val="bg2">
                  <a:lumMod val="25000"/>
                </a:schemeClr>
              </a:solidFill>
              <a:effectLst/>
              <a:uLnTx/>
              <a:uFillTx/>
              <a:latin typeface="Fira Sans SemiBold" panose="020B0603050000020004" pitchFamily="34" charset="0"/>
              <a:sym typeface="Fira Sans Light"/>
            </a:endParaRPr>
          </a:p>
          <a:p>
            <a:pPr marL="457200" marR="0" lvl="0" indent="0" algn="l" defTabSz="914400" rtl="0" eaLnBrk="1" fontAlgn="auto" latinLnBrk="0" hangingPunct="1">
              <a:lnSpc>
                <a:spcPct val="200000"/>
              </a:lnSpc>
              <a:spcBef>
                <a:spcPts val="600"/>
              </a:spcBef>
              <a:spcAft>
                <a:spcPts val="0"/>
              </a:spcAft>
              <a:buClr>
                <a:srgbClr val="F36232"/>
              </a:buClr>
              <a:buSzPts val="2200"/>
              <a:buFont typeface="Fira Sans Light"/>
              <a:buNone/>
              <a:tabLst/>
              <a:defRPr/>
            </a:pPr>
            <a:endParaRPr kumimoji="0" lang="en-US" sz="1600" b="0" i="0" u="none" strike="noStrike" kern="0" cap="none" spc="0" normalizeH="0" baseline="0" noProof="0" dirty="0">
              <a:ln>
                <a:noFill/>
              </a:ln>
              <a:solidFill>
                <a:schemeClr val="bg2">
                  <a:lumMod val="25000"/>
                </a:schemeClr>
              </a:solidFill>
              <a:effectLst/>
              <a:uLnTx/>
              <a:uFillTx/>
              <a:latin typeface="Fira Sans SemiBold" panose="020B0603050000020004" pitchFamily="34" charset="0"/>
              <a:sym typeface="Fira Sans Light"/>
            </a:endParaRPr>
          </a:p>
        </p:txBody>
      </p:sp>
      <p:pic>
        <p:nvPicPr>
          <p:cNvPr id="4" name="Image 3">
            <a:extLst>
              <a:ext uri="{FF2B5EF4-FFF2-40B4-BE49-F238E27FC236}">
                <a16:creationId xmlns:a16="http://schemas.microsoft.com/office/drawing/2014/main" id="{A004C90E-8F64-6075-D097-2AC8B2685E2F}"/>
              </a:ext>
            </a:extLst>
          </p:cNvPr>
          <p:cNvPicPr>
            <a:picLocks noChangeAspect="1"/>
          </p:cNvPicPr>
          <p:nvPr/>
        </p:nvPicPr>
        <p:blipFill>
          <a:blip r:embed="rId3"/>
          <a:stretch>
            <a:fillRect/>
          </a:stretch>
        </p:blipFill>
        <p:spPr>
          <a:xfrm>
            <a:off x="6944193" y="3805193"/>
            <a:ext cx="1964249" cy="856747"/>
          </a:xfrm>
          <a:prstGeom prst="rect">
            <a:avLst/>
          </a:prstGeom>
        </p:spPr>
      </p:pic>
      <p:sp>
        <p:nvSpPr>
          <p:cNvPr id="8" name="ZoneTexte 7">
            <a:extLst>
              <a:ext uri="{FF2B5EF4-FFF2-40B4-BE49-F238E27FC236}">
                <a16:creationId xmlns:a16="http://schemas.microsoft.com/office/drawing/2014/main" id="{CBE4DE09-A0A8-C6B5-0C26-3885EE44598F}"/>
              </a:ext>
            </a:extLst>
          </p:cNvPr>
          <p:cNvSpPr txBox="1"/>
          <p:nvPr/>
        </p:nvSpPr>
        <p:spPr>
          <a:xfrm>
            <a:off x="5986697" y="2030397"/>
            <a:ext cx="1810062" cy="338554"/>
          </a:xfrm>
          <a:prstGeom prst="rect">
            <a:avLst/>
          </a:prstGeom>
          <a:noFill/>
        </p:spPr>
        <p:txBody>
          <a:bodyPr wrap="square">
            <a:spAutoFit/>
          </a:bodyPr>
          <a:lstStyle/>
          <a:p>
            <a:r>
              <a:rPr kumimoji="0" lang="fr-BE" sz="1600" b="0" i="0" u="none" strike="noStrike" kern="0" cap="none" spc="0" normalizeH="0" baseline="0" noProof="0">
                <a:ln>
                  <a:noFill/>
                </a:ln>
                <a:solidFill>
                  <a:srgbClr val="FFFFFF"/>
                </a:solidFill>
                <a:effectLst/>
                <a:uLnTx/>
                <a:uFillTx/>
                <a:latin typeface="Fira Sans Light"/>
                <a:sym typeface="Fira Sans Light"/>
              </a:rPr>
              <a:t>Expectations</a:t>
            </a:r>
            <a:endParaRPr lang="fr-BE"/>
          </a:p>
        </p:txBody>
      </p:sp>
      <p:sp>
        <p:nvSpPr>
          <p:cNvPr id="9" name="Parenthèse fermante 8">
            <a:extLst>
              <a:ext uri="{FF2B5EF4-FFF2-40B4-BE49-F238E27FC236}">
                <a16:creationId xmlns:a16="http://schemas.microsoft.com/office/drawing/2014/main" id="{5CC95072-0E5C-9915-AC8A-F49FD41B8F8D}"/>
              </a:ext>
            </a:extLst>
          </p:cNvPr>
          <p:cNvSpPr/>
          <p:nvPr/>
        </p:nvSpPr>
        <p:spPr>
          <a:xfrm>
            <a:off x="5698136" y="1763151"/>
            <a:ext cx="288561" cy="869429"/>
          </a:xfrm>
          <a:prstGeom prst="rightBracket">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Tree>
    <p:extLst>
      <p:ext uri="{BB962C8B-B14F-4D97-AF65-F5344CB8AC3E}">
        <p14:creationId xmlns:p14="http://schemas.microsoft.com/office/powerpoint/2010/main" val="2186488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wipe(up)">
                                      <p:cBhvr>
                                        <p:cTn id="7" dur="500"/>
                                        <p:tgtEl>
                                          <p:spTgt spid="19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p:bldP spid="2" grpId="0"/>
      <p:bldP spid="8"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44"/>
        <p:cNvGrpSpPr/>
        <p:nvPr/>
      </p:nvGrpSpPr>
      <p:grpSpPr>
        <a:xfrm>
          <a:off x="0" y="0"/>
          <a:ext cx="0" cy="0"/>
          <a:chOff x="0" y="0"/>
          <a:chExt cx="0" cy="0"/>
        </a:xfrm>
      </p:grpSpPr>
      <p:sp>
        <p:nvSpPr>
          <p:cNvPr id="645" name="Google Shape;645;p69"/>
          <p:cNvSpPr txBox="1">
            <a:spLocks noGrp="1"/>
          </p:cNvSpPr>
          <p:nvPr>
            <p:ph type="title" idx="4294967295"/>
          </p:nvPr>
        </p:nvSpPr>
        <p:spPr>
          <a:xfrm>
            <a:off x="739300" y="2106275"/>
            <a:ext cx="7653300" cy="7515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sz="3000" dirty="0">
                <a:solidFill>
                  <a:schemeClr val="lt1"/>
                </a:solidFill>
              </a:rPr>
              <a:t>THANK YOU</a:t>
            </a:r>
            <a:endParaRPr sz="3000" dirty="0">
              <a:solidFill>
                <a:schemeClr val="lt1"/>
              </a:solidFill>
            </a:endParaRPr>
          </a:p>
        </p:txBody>
      </p:sp>
      <p:grpSp>
        <p:nvGrpSpPr>
          <p:cNvPr id="646" name="Google Shape;646;p69"/>
          <p:cNvGrpSpPr/>
          <p:nvPr/>
        </p:nvGrpSpPr>
        <p:grpSpPr>
          <a:xfrm>
            <a:off x="181434" y="213418"/>
            <a:ext cx="351204" cy="324661"/>
            <a:chOff x="5975075" y="2327500"/>
            <a:chExt cx="420100" cy="388350"/>
          </a:xfrm>
        </p:grpSpPr>
        <p:sp>
          <p:nvSpPr>
            <p:cNvPr id="647" name="Google Shape;647;p69"/>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648" name="Google Shape;648;p69"/>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pic>
        <p:nvPicPr>
          <p:cNvPr id="650" name="Google Shape;650;p69"/>
          <p:cNvPicPr preferRelativeResize="0"/>
          <p:nvPr/>
        </p:nvPicPr>
        <p:blipFill>
          <a:blip r:embed="rId4">
            <a:alphaModFix/>
          </a:blip>
          <a:stretch>
            <a:fillRect/>
          </a:stretch>
        </p:blipFill>
        <p:spPr>
          <a:xfrm>
            <a:off x="820775" y="3472425"/>
            <a:ext cx="1053174" cy="84255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1EC03312-F6F9-4CEE-B7C7-929B5F6BC71A}"/>
              </a:ext>
            </a:extLst>
          </p:cNvPr>
          <p:cNvSpPr txBox="1">
            <a:spLocks/>
          </p:cNvSpPr>
          <p:nvPr/>
        </p:nvSpPr>
        <p:spPr>
          <a:xfrm>
            <a:off x="529731" y="650648"/>
            <a:ext cx="9353117" cy="1938992"/>
          </a:xfrm>
          <a:prstGeom prst="rect">
            <a:avLst/>
          </a:prstGeom>
          <a:noFill/>
        </p:spPr>
        <p:txBody>
          <a:bodyPr wrap="square" rtlCol="0">
            <a:spAutoFit/>
          </a:bodyPr>
          <a:lstStyle>
            <a:defPPr>
              <a:defRPr lang="en-US"/>
            </a:defPPr>
            <a:lvl1pPr>
              <a:defRPr sz="4000" b="1">
                <a:highlight>
                  <a:srgbClr val="FFFF00"/>
                </a:highlight>
                <a:latin typeface="Montserrat Black" panose="00000A00000000000000" pitchFamily="50" charset="0"/>
                <a:ea typeface="+mj-ea"/>
                <a:cs typeface="Cavolini" panose="020B0502040204020203" pitchFamily="66" charset="0"/>
              </a:defRPr>
            </a:lvl1p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BE" sz="3000" b="1" i="0" u="none" strike="noStrike" kern="1200" cap="none" spc="0" normalizeH="0" baseline="0" noProof="0">
                <a:ln>
                  <a:noFill/>
                </a:ln>
                <a:solidFill>
                  <a:prstClr val="black"/>
                </a:solidFill>
                <a:effectLst/>
                <a:highlight>
                  <a:srgbClr val="FFFF00"/>
                </a:highlight>
                <a:uLnTx/>
                <a:uFillTx/>
                <a:latin typeface="Mont Demo Heavy" panose="00000A00000000000000" pitchFamily="50" charset="0"/>
                <a:ea typeface="+mj-ea"/>
                <a:cs typeface="Cavolini" panose="020B0502040204020203" pitchFamily="66" charset="0"/>
                <a:sym typeface="Arial"/>
              </a:rPr>
              <a:t> </a:t>
            </a:r>
          </a:p>
          <a:p>
            <a:pPr marL="0" marR="0" lvl="0" indent="0" algn="l" defTabSz="685800" rtl="0" eaLnBrk="1" fontAlgn="auto" latinLnBrk="0" hangingPunct="1">
              <a:lnSpc>
                <a:spcPct val="100000"/>
              </a:lnSpc>
              <a:spcBef>
                <a:spcPts val="0"/>
              </a:spcBef>
              <a:spcAft>
                <a:spcPts val="0"/>
              </a:spcAft>
              <a:buClrTx/>
              <a:buSzTx/>
              <a:buFont typeface="Arial"/>
              <a:buNone/>
              <a:tabLst/>
              <a:defRPr/>
            </a:pPr>
            <a:br>
              <a:rPr kumimoji="0" lang="fr-BE" sz="3000" b="1" i="0" u="none" strike="noStrike" kern="1200" cap="none" spc="0" normalizeH="0" baseline="0" noProof="0">
                <a:ln>
                  <a:noFill/>
                </a:ln>
                <a:solidFill>
                  <a:prstClr val="black"/>
                </a:solidFill>
                <a:effectLst/>
                <a:highlight>
                  <a:srgbClr val="FFFF00"/>
                </a:highlight>
                <a:uLnTx/>
                <a:uFillTx/>
                <a:latin typeface="Mont Demo Heavy" panose="00000A00000000000000" pitchFamily="50" charset="0"/>
                <a:ea typeface="+mj-ea"/>
                <a:cs typeface="Cavolini" panose="020B0502040204020203" pitchFamily="66" charset="0"/>
                <a:sym typeface="Arial"/>
              </a:rPr>
            </a:br>
            <a:br>
              <a:rPr kumimoji="0" lang="fr-BE" sz="3000" b="1" i="0" u="none" strike="noStrike" kern="1200" cap="none" spc="0" normalizeH="0" baseline="0" noProof="0">
                <a:ln>
                  <a:noFill/>
                </a:ln>
                <a:solidFill>
                  <a:prstClr val="black"/>
                </a:solidFill>
                <a:effectLst/>
                <a:highlight>
                  <a:srgbClr val="FFFF00"/>
                </a:highlight>
                <a:uLnTx/>
                <a:uFillTx/>
                <a:latin typeface="Mont Demo Heavy" panose="00000A00000000000000" pitchFamily="50" charset="0"/>
                <a:ea typeface="+mj-ea"/>
                <a:cs typeface="Cavolini" panose="020B0502040204020203" pitchFamily="66" charset="0"/>
                <a:sym typeface="Arial"/>
              </a:rPr>
            </a:br>
            <a:endParaRPr kumimoji="0" lang="fr-BE" sz="3000" b="1" i="0" u="none" strike="noStrike" kern="1200" cap="none" spc="0" normalizeH="0" baseline="0" noProof="0">
              <a:ln>
                <a:noFill/>
              </a:ln>
              <a:solidFill>
                <a:prstClr val="black"/>
              </a:solidFill>
              <a:effectLst/>
              <a:highlight>
                <a:srgbClr val="FFFF00"/>
              </a:highlight>
              <a:uLnTx/>
              <a:uFillTx/>
              <a:latin typeface="Mont Demo Heavy" panose="00000A00000000000000" pitchFamily="50" charset="0"/>
              <a:ea typeface="+mj-ea"/>
              <a:cs typeface="Cavolini" panose="020B0502040204020203" pitchFamily="66" charset="0"/>
              <a:sym typeface="Arial"/>
            </a:endParaRPr>
          </a:p>
        </p:txBody>
      </p:sp>
      <p:sp>
        <p:nvSpPr>
          <p:cNvPr id="12" name="ZoneTexte 11">
            <a:extLst>
              <a:ext uri="{FF2B5EF4-FFF2-40B4-BE49-F238E27FC236}">
                <a16:creationId xmlns:a16="http://schemas.microsoft.com/office/drawing/2014/main" id="{7E70CDAD-1191-440B-AE9B-704FA1783B89}"/>
              </a:ext>
            </a:extLst>
          </p:cNvPr>
          <p:cNvSpPr txBox="1"/>
          <p:nvPr/>
        </p:nvSpPr>
        <p:spPr>
          <a:xfrm>
            <a:off x="2018055" y="2321055"/>
            <a:ext cx="6376468" cy="1323439"/>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BE" sz="8000" b="0" i="0" u="none" strike="noStrike" kern="1200" cap="none" spc="0" normalizeH="0" baseline="0" noProof="0">
                <a:ln>
                  <a:noFill/>
                </a:ln>
                <a:solidFill>
                  <a:srgbClr val="009999"/>
                </a:solidFill>
                <a:effectLst/>
                <a:uLnTx/>
                <a:uFillTx/>
                <a:latin typeface="Arial Black" panose="020B0A04020102020204" pitchFamily="34" charset="0"/>
                <a:ea typeface="+mn-ea"/>
                <a:cs typeface="Aharoni" panose="02010803020104030203" pitchFamily="2" charset="-79"/>
                <a:sym typeface="Arial"/>
              </a:rPr>
              <a:t>COVID</a:t>
            </a:r>
            <a:endParaRPr kumimoji="0" lang="fr-BE" sz="2000" b="0" i="0" u="none" strike="noStrike" kern="1200" cap="none" spc="0" normalizeH="0" baseline="0" noProof="0">
              <a:ln>
                <a:noFill/>
              </a:ln>
              <a:solidFill>
                <a:srgbClr val="009999"/>
              </a:solidFill>
              <a:effectLst/>
              <a:uLnTx/>
              <a:uFillTx/>
              <a:latin typeface="Arial Black" panose="020B0A04020102020204" pitchFamily="34" charset="0"/>
              <a:ea typeface="+mn-ea"/>
              <a:cs typeface="Arial"/>
              <a:sym typeface="Arial"/>
            </a:endParaRPr>
          </a:p>
        </p:txBody>
      </p:sp>
      <p:sp>
        <p:nvSpPr>
          <p:cNvPr id="6" name="ZoneTexte 5">
            <a:extLst>
              <a:ext uri="{FF2B5EF4-FFF2-40B4-BE49-F238E27FC236}">
                <a16:creationId xmlns:a16="http://schemas.microsoft.com/office/drawing/2014/main" id="{D60D6677-BFC4-4969-AF97-C0D0E0E2A7A8}"/>
              </a:ext>
            </a:extLst>
          </p:cNvPr>
          <p:cNvSpPr txBox="1"/>
          <p:nvPr/>
        </p:nvSpPr>
        <p:spPr>
          <a:xfrm>
            <a:off x="820684" y="810071"/>
            <a:ext cx="7643813" cy="85408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4800" b="0" i="0" u="none" strike="noStrike" kern="1200" cap="none" spc="0" normalizeH="0" baseline="0" noProof="0">
                <a:ln>
                  <a:noFill/>
                </a:ln>
                <a:solidFill>
                  <a:prstClr val="white"/>
                </a:solidFill>
                <a:effectLst/>
                <a:uLnTx/>
                <a:uFillTx/>
                <a:latin typeface="Arial Black" panose="020B0A04020102020204" pitchFamily="34" charset="0"/>
                <a:ea typeface="+mn-ea"/>
                <a:cs typeface="Arial"/>
                <a:sym typeface="Arial"/>
              </a:rPr>
              <a:t>Anything more?</a:t>
            </a:r>
            <a:endParaRPr kumimoji="0" lang="fr-BE" sz="4800" b="0" i="0" u="none" strike="noStrike" kern="1200" cap="none" spc="0" normalizeH="0" baseline="0" noProof="0">
              <a:ln>
                <a:noFill/>
              </a:ln>
              <a:solidFill>
                <a:prstClr val="white"/>
              </a:solidFill>
              <a:effectLst/>
              <a:uLnTx/>
              <a:uFillTx/>
              <a:latin typeface="Arial Black" panose="020B0A04020102020204" pitchFamily="34" charset="0"/>
              <a:ea typeface="+mn-ea"/>
              <a:cs typeface="Arial"/>
              <a:sym typeface="Arial"/>
            </a:endParaRPr>
          </a:p>
        </p:txBody>
      </p:sp>
      <p:sp>
        <p:nvSpPr>
          <p:cNvPr id="3" name="ZoneTexte 2">
            <a:extLst>
              <a:ext uri="{FF2B5EF4-FFF2-40B4-BE49-F238E27FC236}">
                <a16:creationId xmlns:a16="http://schemas.microsoft.com/office/drawing/2014/main" id="{96F8B4FC-26EA-4BA2-A61B-5A3D528032FD}"/>
              </a:ext>
            </a:extLst>
          </p:cNvPr>
          <p:cNvSpPr txBox="1"/>
          <p:nvPr/>
        </p:nvSpPr>
        <p:spPr>
          <a:xfrm>
            <a:off x="320616" y="1654065"/>
            <a:ext cx="9353116" cy="715581"/>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4000" b="0" i="0" u="none" strike="noStrike" kern="1200" cap="none" spc="0" normalizeH="0" baseline="0" noProof="0">
                <a:ln>
                  <a:noFill/>
                </a:ln>
                <a:solidFill>
                  <a:prstClr val="white"/>
                </a:solidFill>
                <a:effectLst/>
                <a:uLnTx/>
                <a:uFillTx/>
                <a:latin typeface="Arial Black" panose="020B0A04020102020204" pitchFamily="34" charset="0"/>
                <a:ea typeface="+mn-ea"/>
                <a:cs typeface="Arial"/>
                <a:sym typeface="Arial"/>
              </a:rPr>
              <a:t>After two years of </a:t>
            </a:r>
            <a:endParaRPr kumimoji="0" lang="fr-BE" sz="4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rial"/>
              <a:sym typeface="Arial"/>
            </a:endParaRPr>
          </a:p>
        </p:txBody>
      </p:sp>
      <p:sp>
        <p:nvSpPr>
          <p:cNvPr id="9" name="ZoneTexte 8">
            <a:extLst>
              <a:ext uri="{FF2B5EF4-FFF2-40B4-BE49-F238E27FC236}">
                <a16:creationId xmlns:a16="http://schemas.microsoft.com/office/drawing/2014/main" id="{1D9A0EF9-E0BF-EB00-68B7-9C5AEE697B18}"/>
              </a:ext>
            </a:extLst>
          </p:cNvPr>
          <p:cNvSpPr txBox="1"/>
          <p:nvPr/>
        </p:nvSpPr>
        <p:spPr>
          <a:xfrm>
            <a:off x="1408526" y="3341778"/>
            <a:ext cx="7236709" cy="984885"/>
          </a:xfrm>
          <a:prstGeom prst="rect">
            <a:avLst/>
          </a:prstGeom>
          <a:noFill/>
        </p:spPr>
        <p:txBody>
          <a:bodyPr wrap="square">
            <a:spAutoFit/>
          </a:bodyPr>
          <a:lstStyle/>
          <a:p>
            <a:pPr lvl="0" defTabSz="685800">
              <a:buClrTx/>
              <a:defRPr/>
            </a:pPr>
            <a:r>
              <a:rPr kumimoji="0" lang="fr-FR" sz="3000" b="0" i="0" u="none" strike="noStrike" kern="1200" cap="none" spc="0" normalizeH="0" baseline="0" noProof="0">
                <a:ln>
                  <a:noFill/>
                </a:ln>
                <a:solidFill>
                  <a:prstClr val="white"/>
                </a:solidFill>
                <a:effectLst/>
                <a:uLnTx/>
                <a:uFillTx/>
                <a:latin typeface="Arial Black" panose="020B0A04020102020204" pitchFamily="34" charset="0"/>
                <a:ea typeface="+mn-ea"/>
                <a:cs typeface="Arial"/>
                <a:sym typeface="Arial"/>
              </a:rPr>
              <a:t>a year of </a:t>
            </a:r>
            <a:r>
              <a:rPr kumimoji="0" lang="fr-FR" sz="4000" b="0" i="0" u="none" strike="noStrike" kern="1200" cap="none" spc="0" normalizeH="0" baseline="0" noProof="0">
                <a:ln>
                  <a:noFill/>
                </a:ln>
                <a:solidFill>
                  <a:srgbClr val="009999"/>
                </a:solidFill>
                <a:effectLst/>
                <a:uLnTx/>
                <a:uFillTx/>
                <a:latin typeface="Arial Black" panose="020B0A04020102020204" pitchFamily="34" charset="0"/>
                <a:ea typeface="+mn-ea"/>
                <a:cs typeface="Arial"/>
                <a:sym typeface="Arial"/>
              </a:rPr>
              <a:t>war</a:t>
            </a:r>
            <a:r>
              <a:rPr kumimoji="0" lang="fr-FR" sz="3000" b="0" i="0" u="none" strike="noStrike" kern="1200" cap="none" spc="0" normalizeH="0" baseline="0" noProof="0">
                <a:ln>
                  <a:noFill/>
                </a:ln>
                <a:solidFill>
                  <a:prstClr val="white"/>
                </a:solidFill>
                <a:effectLst/>
                <a:uLnTx/>
                <a:uFillTx/>
                <a:latin typeface="Arial Black" panose="020B0A04020102020204" pitchFamily="34" charset="0"/>
                <a:ea typeface="+mn-ea"/>
                <a:cs typeface="Arial"/>
                <a:sym typeface="Arial"/>
              </a:rPr>
              <a:t> collaterals</a:t>
            </a:r>
          </a:p>
          <a:p>
            <a:pPr lvl="0" defTabSz="685800">
              <a:buClrTx/>
              <a:defRPr/>
            </a:pPr>
            <a:r>
              <a:rPr lang="fr-FR" sz="1800" kern="1200">
                <a:solidFill>
                  <a:prstClr val="white"/>
                </a:solidFill>
                <a:latin typeface="Arial Black" panose="020B0A04020102020204" pitchFamily="34" charset="0"/>
                <a:ea typeface="+mn-ea"/>
              </a:rPr>
              <a:t>And a financial krash?</a:t>
            </a:r>
            <a:endParaRPr kumimoji="0" lang="fr-BE" sz="9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
        <p:nvSpPr>
          <p:cNvPr id="2" name="Rectangle 1">
            <a:extLst>
              <a:ext uri="{FF2B5EF4-FFF2-40B4-BE49-F238E27FC236}">
                <a16:creationId xmlns:a16="http://schemas.microsoft.com/office/drawing/2014/main" id="{65DB5E98-5398-33C6-3EA9-19C6AD7752EA}"/>
              </a:ext>
            </a:extLst>
          </p:cNvPr>
          <p:cNvSpPr/>
          <p:nvPr/>
        </p:nvSpPr>
        <p:spPr>
          <a:xfrm>
            <a:off x="7183464" y="232475"/>
            <a:ext cx="1673817" cy="1336442"/>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Rectangle 3">
            <a:extLst>
              <a:ext uri="{FF2B5EF4-FFF2-40B4-BE49-F238E27FC236}">
                <a16:creationId xmlns:a16="http://schemas.microsoft.com/office/drawing/2014/main" id="{AEDEC987-6F66-3D6D-6C9E-7112B29AED7A}"/>
              </a:ext>
            </a:extLst>
          </p:cNvPr>
          <p:cNvSpPr/>
          <p:nvPr/>
        </p:nvSpPr>
        <p:spPr>
          <a:xfrm>
            <a:off x="7041396" y="2265446"/>
            <a:ext cx="1673817" cy="133644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8" name="Rectangle 7">
            <a:extLst>
              <a:ext uri="{FF2B5EF4-FFF2-40B4-BE49-F238E27FC236}">
                <a16:creationId xmlns:a16="http://schemas.microsoft.com/office/drawing/2014/main" id="{67E525D8-5530-7593-324F-0E890311E805}"/>
              </a:ext>
            </a:extLst>
          </p:cNvPr>
          <p:cNvSpPr/>
          <p:nvPr/>
        </p:nvSpPr>
        <p:spPr>
          <a:xfrm>
            <a:off x="7233489" y="1324382"/>
            <a:ext cx="1673817" cy="1336442"/>
          </a:xfrm>
          <a:prstGeom prst="rect">
            <a:avLst/>
          </a:prstGeom>
          <a:solidFill>
            <a:srgbClr val="008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0" name="Google Shape;29;p5">
            <a:extLst>
              <a:ext uri="{FF2B5EF4-FFF2-40B4-BE49-F238E27FC236}">
                <a16:creationId xmlns:a16="http://schemas.microsoft.com/office/drawing/2014/main" id="{0FDF51FD-31F4-83C4-E11C-7D2CB7E93C2A}"/>
              </a:ext>
            </a:extLst>
          </p:cNvPr>
          <p:cNvSpPr/>
          <p:nvPr/>
        </p:nvSpPr>
        <p:spPr>
          <a:xfrm>
            <a:off x="7326407" y="3793011"/>
            <a:ext cx="1647531" cy="1350489"/>
          </a:xfrm>
          <a:prstGeom prst="rect">
            <a:avLst/>
          </a:prstGeom>
          <a:solidFill>
            <a:srgbClr val="4581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7524362"/>
      </p:ext>
    </p:extLst>
  </p:cSld>
  <p:clrMapOvr>
    <a:masterClrMapping/>
  </p:clrMapOvr>
  <p:transition spd="slow">
    <p:push dir="d"/>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D75846AB-06FA-DD10-D925-FCBA14BBD759}"/>
              </a:ext>
            </a:extLst>
          </p:cNvPr>
          <p:cNvSpPr txBox="1"/>
          <p:nvPr/>
        </p:nvSpPr>
        <p:spPr>
          <a:xfrm>
            <a:off x="606320" y="522481"/>
            <a:ext cx="6747140" cy="611386"/>
          </a:xfrm>
          <a:prstGeom prst="rect">
            <a:avLst/>
          </a:prstGeom>
          <a:noFill/>
        </p:spPr>
        <p:txBody>
          <a:bodyPr wrap="square">
            <a:spAutoFit/>
          </a:bodyPr>
          <a:lstStyle/>
          <a:p>
            <a:pPr marL="0" marR="0" lvl="0" indent="0" algn="l" defTabSz="685800" rtl="0" eaLnBrk="1" fontAlgn="auto" latinLnBrk="0" hangingPunct="1">
              <a:lnSpc>
                <a:spcPts val="3450"/>
              </a:lnSpc>
              <a:spcBef>
                <a:spcPts val="0"/>
              </a:spcBef>
              <a:spcAft>
                <a:spcPts val="0"/>
              </a:spcAft>
              <a:buClrTx/>
              <a:buSzTx/>
              <a:buFont typeface="Arial"/>
              <a:buNone/>
              <a:tabLst/>
              <a:defRPr/>
            </a:pPr>
            <a:r>
              <a:rPr kumimoji="0" lang="fr-BE" sz="54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rPr>
              <a:t>Sure !</a:t>
            </a:r>
            <a:endParaRPr kumimoji="0" lang="fr-BE" sz="5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p:txBody>
      </p:sp>
      <p:pic>
        <p:nvPicPr>
          <p:cNvPr id="10" name="Image 9">
            <a:extLst>
              <a:ext uri="{FF2B5EF4-FFF2-40B4-BE49-F238E27FC236}">
                <a16:creationId xmlns:a16="http://schemas.microsoft.com/office/drawing/2014/main" id="{462663C5-27CC-974B-A901-430BAEA592BC}"/>
              </a:ext>
            </a:extLst>
          </p:cNvPr>
          <p:cNvPicPr>
            <a:picLocks noChangeAspect="1"/>
          </p:cNvPicPr>
          <p:nvPr/>
        </p:nvPicPr>
        <p:blipFill>
          <a:blip r:embed="rId2">
            <a:extLst>
              <a:ext uri="{28A0092B-C50C-407E-A947-70E740481C1C}">
                <a14:useLocalDpi xmlns:a14="http://schemas.microsoft.com/office/drawing/2010/main" val="0"/>
              </a:ext>
            </a:extLst>
          </a:blip>
          <a:srcRect l="13634" t="100000" r="12687" b="-2150"/>
          <a:stretch>
            <a:fillRect/>
          </a:stretch>
        </p:blipFill>
        <p:spPr>
          <a:xfrm>
            <a:off x="1802219" y="3102137"/>
            <a:ext cx="1192176" cy="23835"/>
          </a:xfrm>
          <a:custGeom>
            <a:avLst/>
            <a:gdLst>
              <a:gd name="connsiteX0" fmla="*/ 0 w 1589568"/>
              <a:gd name="connsiteY0" fmla="*/ 0 h 31780"/>
              <a:gd name="connsiteX1" fmla="*/ 1589568 w 1589568"/>
              <a:gd name="connsiteY1" fmla="*/ 0 h 31780"/>
              <a:gd name="connsiteX2" fmla="*/ 1589568 w 1589568"/>
              <a:gd name="connsiteY2" fmla="*/ 31780 h 31780"/>
              <a:gd name="connsiteX3" fmla="*/ 0 w 1589568"/>
              <a:gd name="connsiteY3" fmla="*/ 31780 h 31780"/>
              <a:gd name="connsiteX4" fmla="*/ 0 w 1589568"/>
              <a:gd name="connsiteY4" fmla="*/ 0 h 31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568" h="31780">
                <a:moveTo>
                  <a:pt x="0" y="0"/>
                </a:moveTo>
                <a:lnTo>
                  <a:pt x="1589568" y="0"/>
                </a:lnTo>
                <a:lnTo>
                  <a:pt x="1589568" y="31780"/>
                </a:lnTo>
                <a:lnTo>
                  <a:pt x="0" y="31780"/>
                </a:lnTo>
                <a:lnTo>
                  <a:pt x="0" y="0"/>
                </a:lnTo>
                <a:close/>
              </a:path>
            </a:pathLst>
          </a:custGeom>
        </p:spPr>
      </p:pic>
      <p:sp>
        <p:nvSpPr>
          <p:cNvPr id="3" name="ZoneTexte 2">
            <a:extLst>
              <a:ext uri="{FF2B5EF4-FFF2-40B4-BE49-F238E27FC236}">
                <a16:creationId xmlns:a16="http://schemas.microsoft.com/office/drawing/2014/main" id="{2084C57F-EC8B-9D7C-8D92-45202023807A}"/>
              </a:ext>
            </a:extLst>
          </p:cNvPr>
          <p:cNvSpPr txBox="1"/>
          <p:nvPr/>
        </p:nvSpPr>
        <p:spPr>
          <a:xfrm>
            <a:off x="1011836" y="1181252"/>
            <a:ext cx="7266017" cy="2315570"/>
          </a:xfrm>
          <a:prstGeom prst="rect">
            <a:avLst/>
          </a:prstGeom>
          <a:noFill/>
        </p:spPr>
        <p:txBody>
          <a:bodyPr wrap="square">
            <a:spAutoFit/>
          </a:bodyPr>
          <a:lstStyle/>
          <a:p>
            <a:pPr marL="0" marR="0" lvl="0" indent="0" algn="r" defTabSz="685800" rtl="0" eaLnBrk="1" fontAlgn="auto" latinLnBrk="0" hangingPunct="1">
              <a:lnSpc>
                <a:spcPts val="3450"/>
              </a:lnSpc>
              <a:spcBef>
                <a:spcPts val="0"/>
              </a:spcBef>
              <a:spcAft>
                <a:spcPts val="0"/>
              </a:spcAft>
              <a:buClrTx/>
              <a:buSzTx/>
              <a:buFont typeface="Arial"/>
              <a:buNone/>
              <a:tabLst/>
              <a:defRPr/>
            </a:pPr>
            <a:r>
              <a:rPr kumimoji="0" lang="fr-BE" sz="27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rPr>
              <a:t>We’re back to </a:t>
            </a:r>
            <a:r>
              <a:rPr kumimoji="0" lang="fr-BE" sz="36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rPr>
              <a:t>essential issues</a:t>
            </a:r>
            <a:endParaRPr kumimoji="0" lang="fr-BE" sz="27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a:p>
            <a:pPr marL="0" marR="0" lvl="0" indent="0" algn="r" defTabSz="685800" rtl="0" eaLnBrk="1" fontAlgn="auto" latinLnBrk="0" hangingPunct="1">
              <a:lnSpc>
                <a:spcPts val="3450"/>
              </a:lnSpc>
              <a:spcBef>
                <a:spcPts val="0"/>
              </a:spcBef>
              <a:spcAft>
                <a:spcPts val="0"/>
              </a:spcAft>
              <a:buClrTx/>
              <a:buSzTx/>
              <a:buFont typeface="Arial"/>
              <a:buNone/>
              <a:tabLst/>
              <a:defRPr/>
            </a:pPr>
            <a:endParaRPr kumimoji="0" lang="fr-BE" sz="27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a:p>
            <a:pPr marL="0" marR="0" lvl="0" indent="0" algn="r" defTabSz="685800" rtl="0" eaLnBrk="1" fontAlgn="auto" latinLnBrk="0" hangingPunct="1">
              <a:lnSpc>
                <a:spcPts val="3450"/>
              </a:lnSpc>
              <a:spcBef>
                <a:spcPts val="0"/>
              </a:spcBef>
              <a:spcAft>
                <a:spcPts val="0"/>
              </a:spcAft>
              <a:buClrTx/>
              <a:buSzTx/>
              <a:buFont typeface="Arial"/>
              <a:buNone/>
              <a:tabLst/>
              <a:defRPr/>
            </a:pPr>
            <a:r>
              <a:rPr kumimoji="0" lang="fr-BE" sz="2400" b="0" i="0" u="none" strike="noStrike" kern="1200" cap="none" spc="0" normalizeH="0" baseline="0" noProof="0">
                <a:ln>
                  <a:noFill/>
                </a:ln>
                <a:solidFill>
                  <a:schemeClr val="tx1">
                    <a:lumMod val="10000"/>
                    <a:lumOff val="90000"/>
                  </a:schemeClr>
                </a:solidFill>
                <a:effectLst/>
                <a:uLnTx/>
                <a:uFillTx/>
                <a:latin typeface="Arial Black" panose="020B0A04020102020204" pitchFamily="34" charset="0"/>
                <a:ea typeface="+mn-ea"/>
                <a:cs typeface="Aharoni" panose="02010803020104030203" pitchFamily="2" charset="-79"/>
                <a:sym typeface="Arial"/>
              </a:rPr>
              <a:t>Human durability,</a:t>
            </a:r>
          </a:p>
          <a:p>
            <a:pPr marL="0" marR="0" lvl="0" indent="0" algn="r" defTabSz="685800" rtl="0" eaLnBrk="1" fontAlgn="auto" latinLnBrk="0" hangingPunct="1">
              <a:lnSpc>
                <a:spcPts val="3450"/>
              </a:lnSpc>
              <a:spcBef>
                <a:spcPts val="0"/>
              </a:spcBef>
              <a:spcAft>
                <a:spcPts val="0"/>
              </a:spcAft>
              <a:buClrTx/>
              <a:buSzTx/>
              <a:buFont typeface="Arial"/>
              <a:buNone/>
              <a:tabLst/>
              <a:defRPr/>
            </a:pPr>
            <a:r>
              <a:rPr lang="fr-BE" sz="2400" kern="1200">
                <a:solidFill>
                  <a:schemeClr val="tx1">
                    <a:lumMod val="10000"/>
                    <a:lumOff val="90000"/>
                  </a:schemeClr>
                </a:solidFill>
                <a:latin typeface="Arial Black" panose="020B0A04020102020204" pitchFamily="34" charset="0"/>
                <a:ea typeface="+mn-ea"/>
                <a:cs typeface="Aharoni" panose="02010803020104030203" pitchFamily="2" charset="-79"/>
              </a:rPr>
              <a:t>S</a:t>
            </a:r>
            <a:r>
              <a:rPr kumimoji="0" lang="fr-BE" sz="2400" b="0" i="0" u="none" strike="noStrike" kern="1200" cap="none" spc="0" normalizeH="0" baseline="0" noProof="0">
                <a:ln>
                  <a:noFill/>
                </a:ln>
                <a:solidFill>
                  <a:schemeClr val="tx1">
                    <a:lumMod val="10000"/>
                    <a:lumOff val="90000"/>
                  </a:schemeClr>
                </a:solidFill>
                <a:effectLst/>
                <a:uLnTx/>
                <a:uFillTx/>
                <a:latin typeface="Arial Black" panose="020B0A04020102020204" pitchFamily="34" charset="0"/>
                <a:ea typeface="+mn-ea"/>
                <a:cs typeface="Aharoni" panose="02010803020104030203" pitchFamily="2" charset="-79"/>
                <a:sym typeface="Arial"/>
              </a:rPr>
              <a:t>ocial sharing </a:t>
            </a:r>
          </a:p>
          <a:p>
            <a:pPr marL="0" marR="0" lvl="0" indent="0" algn="r" defTabSz="685800" rtl="0" eaLnBrk="1" fontAlgn="auto" latinLnBrk="0" hangingPunct="1">
              <a:lnSpc>
                <a:spcPts val="3450"/>
              </a:lnSpc>
              <a:spcBef>
                <a:spcPts val="0"/>
              </a:spcBef>
              <a:spcAft>
                <a:spcPts val="0"/>
              </a:spcAft>
              <a:buClrTx/>
              <a:buSzTx/>
              <a:buFont typeface="Arial"/>
              <a:buNone/>
              <a:tabLst/>
              <a:defRPr/>
            </a:pPr>
            <a:r>
              <a:rPr kumimoji="0" lang="fr-BE" sz="2400" b="0" i="0" u="none" strike="noStrike" kern="1200" cap="none" spc="0" normalizeH="0" baseline="0" noProof="0">
                <a:ln>
                  <a:noFill/>
                </a:ln>
                <a:solidFill>
                  <a:schemeClr val="tx1">
                    <a:lumMod val="10000"/>
                    <a:lumOff val="90000"/>
                  </a:schemeClr>
                </a:solidFill>
                <a:effectLst/>
                <a:uLnTx/>
                <a:uFillTx/>
                <a:latin typeface="Arial Black" panose="020B0A04020102020204" pitchFamily="34" charset="0"/>
                <a:ea typeface="+mn-ea"/>
                <a:cs typeface="Aharoni" panose="02010803020104030203" pitchFamily="2" charset="-79"/>
                <a:sym typeface="Arial"/>
              </a:rPr>
              <a:t>and Individual balance</a:t>
            </a:r>
            <a:endParaRPr kumimoji="0" lang="fr-BE" sz="2700" b="0" i="0" u="none" strike="noStrike" kern="1200" cap="none" spc="0" normalizeH="0" baseline="0" noProof="0" dirty="0">
              <a:ln>
                <a:noFill/>
              </a:ln>
              <a:solidFill>
                <a:schemeClr val="tx1">
                  <a:lumMod val="10000"/>
                  <a:lumOff val="90000"/>
                </a:schemeClr>
              </a:solidFill>
              <a:effectLst/>
              <a:uLnTx/>
              <a:uFillTx/>
              <a:latin typeface="Arial Black" panose="020B0A04020102020204" pitchFamily="34" charset="0"/>
              <a:ea typeface="+mn-ea"/>
              <a:cs typeface="Aharoni" panose="02010803020104030203" pitchFamily="2" charset="-79"/>
              <a:sym typeface="Arial"/>
            </a:endParaRPr>
          </a:p>
        </p:txBody>
      </p:sp>
      <p:pic>
        <p:nvPicPr>
          <p:cNvPr id="4" name="Image 3">
            <a:extLst>
              <a:ext uri="{FF2B5EF4-FFF2-40B4-BE49-F238E27FC236}">
                <a16:creationId xmlns:a16="http://schemas.microsoft.com/office/drawing/2014/main" id="{FCCA9DB4-1D04-2F23-29EC-432697EB9D85}"/>
              </a:ext>
            </a:extLst>
          </p:cNvPr>
          <p:cNvPicPr>
            <a:picLocks noChangeAspect="1"/>
          </p:cNvPicPr>
          <p:nvPr/>
        </p:nvPicPr>
        <p:blipFill rotWithShape="1">
          <a:blip r:embed="rId3"/>
          <a:srcRect t="14863" b="3242"/>
          <a:stretch/>
        </p:blipFill>
        <p:spPr>
          <a:xfrm>
            <a:off x="0" y="1849596"/>
            <a:ext cx="3342807" cy="1825948"/>
          </a:xfrm>
          <a:prstGeom prst="rect">
            <a:avLst/>
          </a:prstGeom>
        </p:spPr>
      </p:pic>
      <p:sp>
        <p:nvSpPr>
          <p:cNvPr id="7" name="ZoneTexte 6">
            <a:extLst>
              <a:ext uri="{FF2B5EF4-FFF2-40B4-BE49-F238E27FC236}">
                <a16:creationId xmlns:a16="http://schemas.microsoft.com/office/drawing/2014/main" id="{1A4EAE64-14BF-F18F-BE6A-908A7B9BD996}"/>
              </a:ext>
            </a:extLst>
          </p:cNvPr>
          <p:cNvSpPr txBox="1"/>
          <p:nvPr/>
        </p:nvSpPr>
        <p:spPr>
          <a:xfrm>
            <a:off x="3705853" y="4261973"/>
            <a:ext cx="4572000" cy="523220"/>
          </a:xfrm>
          <a:prstGeom prst="rect">
            <a:avLst/>
          </a:prstGeom>
          <a:noFill/>
        </p:spPr>
        <p:txBody>
          <a:bodyPr wrap="square">
            <a:spAutoFit/>
          </a:bodyPr>
          <a:lstStyle/>
          <a:p>
            <a:pPr algn="r"/>
            <a:r>
              <a:rPr lang="en-US" i="1">
                <a:solidFill>
                  <a:schemeClr val="bg1"/>
                </a:solidFill>
              </a:rPr>
              <a:t>“Treat this crisis as practice for the next crisis.”</a:t>
            </a:r>
          </a:p>
          <a:p>
            <a:pPr algn="r"/>
            <a:r>
              <a:rPr lang="en-US">
                <a:solidFill>
                  <a:schemeClr val="bg1"/>
                </a:solidFill>
              </a:rPr>
              <a:t>John Parenti</a:t>
            </a:r>
          </a:p>
        </p:txBody>
      </p:sp>
    </p:spTree>
    <p:extLst>
      <p:ext uri="{BB962C8B-B14F-4D97-AF65-F5344CB8AC3E}">
        <p14:creationId xmlns:p14="http://schemas.microsoft.com/office/powerpoint/2010/main" val="1405773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D75846AB-06FA-DD10-D925-FCBA14BBD759}"/>
              </a:ext>
            </a:extLst>
          </p:cNvPr>
          <p:cNvSpPr txBox="1"/>
          <p:nvPr/>
        </p:nvSpPr>
        <p:spPr>
          <a:xfrm>
            <a:off x="606320" y="522481"/>
            <a:ext cx="6747140" cy="611386"/>
          </a:xfrm>
          <a:prstGeom prst="rect">
            <a:avLst/>
          </a:prstGeom>
          <a:noFill/>
        </p:spPr>
        <p:txBody>
          <a:bodyPr wrap="square">
            <a:spAutoFit/>
          </a:bodyPr>
          <a:lstStyle/>
          <a:p>
            <a:pPr marL="0" marR="0" lvl="0" indent="0" algn="l" defTabSz="685800" rtl="0" eaLnBrk="1" fontAlgn="auto" latinLnBrk="0" hangingPunct="1">
              <a:lnSpc>
                <a:spcPts val="3450"/>
              </a:lnSpc>
              <a:spcBef>
                <a:spcPts val="0"/>
              </a:spcBef>
              <a:spcAft>
                <a:spcPts val="0"/>
              </a:spcAft>
              <a:buClrTx/>
              <a:buSzTx/>
              <a:buFont typeface="Arial"/>
              <a:buNone/>
              <a:tabLst/>
              <a:defRPr/>
            </a:pPr>
            <a:r>
              <a:rPr kumimoji="0" lang="fr-BE" sz="54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rPr>
              <a:t>Solution ? </a:t>
            </a:r>
            <a:endParaRPr kumimoji="0" lang="fr-BE" sz="5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p:txBody>
      </p:sp>
      <p:pic>
        <p:nvPicPr>
          <p:cNvPr id="10" name="Image 9">
            <a:extLst>
              <a:ext uri="{FF2B5EF4-FFF2-40B4-BE49-F238E27FC236}">
                <a16:creationId xmlns:a16="http://schemas.microsoft.com/office/drawing/2014/main" id="{462663C5-27CC-974B-A901-430BAEA592BC}"/>
              </a:ext>
            </a:extLst>
          </p:cNvPr>
          <p:cNvPicPr>
            <a:picLocks noChangeAspect="1"/>
          </p:cNvPicPr>
          <p:nvPr/>
        </p:nvPicPr>
        <p:blipFill>
          <a:blip r:embed="rId2">
            <a:extLst>
              <a:ext uri="{28A0092B-C50C-407E-A947-70E740481C1C}">
                <a14:useLocalDpi xmlns:a14="http://schemas.microsoft.com/office/drawing/2010/main" val="0"/>
              </a:ext>
            </a:extLst>
          </a:blip>
          <a:srcRect l="13634" t="100000" r="12687" b="-2150"/>
          <a:stretch>
            <a:fillRect/>
          </a:stretch>
        </p:blipFill>
        <p:spPr>
          <a:xfrm>
            <a:off x="1802219" y="3102137"/>
            <a:ext cx="1192176" cy="23835"/>
          </a:xfrm>
          <a:custGeom>
            <a:avLst/>
            <a:gdLst>
              <a:gd name="connsiteX0" fmla="*/ 0 w 1589568"/>
              <a:gd name="connsiteY0" fmla="*/ 0 h 31780"/>
              <a:gd name="connsiteX1" fmla="*/ 1589568 w 1589568"/>
              <a:gd name="connsiteY1" fmla="*/ 0 h 31780"/>
              <a:gd name="connsiteX2" fmla="*/ 1589568 w 1589568"/>
              <a:gd name="connsiteY2" fmla="*/ 31780 h 31780"/>
              <a:gd name="connsiteX3" fmla="*/ 0 w 1589568"/>
              <a:gd name="connsiteY3" fmla="*/ 31780 h 31780"/>
              <a:gd name="connsiteX4" fmla="*/ 0 w 1589568"/>
              <a:gd name="connsiteY4" fmla="*/ 0 h 31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568" h="31780">
                <a:moveTo>
                  <a:pt x="0" y="0"/>
                </a:moveTo>
                <a:lnTo>
                  <a:pt x="1589568" y="0"/>
                </a:lnTo>
                <a:lnTo>
                  <a:pt x="1589568" y="31780"/>
                </a:lnTo>
                <a:lnTo>
                  <a:pt x="0" y="31780"/>
                </a:lnTo>
                <a:lnTo>
                  <a:pt x="0" y="0"/>
                </a:lnTo>
                <a:close/>
              </a:path>
            </a:pathLst>
          </a:custGeom>
        </p:spPr>
      </p:pic>
      <p:sp>
        <p:nvSpPr>
          <p:cNvPr id="3" name="ZoneTexte 2">
            <a:extLst>
              <a:ext uri="{FF2B5EF4-FFF2-40B4-BE49-F238E27FC236}">
                <a16:creationId xmlns:a16="http://schemas.microsoft.com/office/drawing/2014/main" id="{2084C57F-EC8B-9D7C-8D92-45202023807A}"/>
              </a:ext>
            </a:extLst>
          </p:cNvPr>
          <p:cNvSpPr txBox="1"/>
          <p:nvPr/>
        </p:nvSpPr>
        <p:spPr>
          <a:xfrm>
            <a:off x="1011836" y="1181252"/>
            <a:ext cx="7266017" cy="2315570"/>
          </a:xfrm>
          <a:prstGeom prst="rect">
            <a:avLst/>
          </a:prstGeom>
          <a:noFill/>
        </p:spPr>
        <p:txBody>
          <a:bodyPr wrap="square">
            <a:spAutoFit/>
          </a:bodyPr>
          <a:lstStyle/>
          <a:p>
            <a:pPr marL="0" marR="0" lvl="0" indent="0" algn="r" defTabSz="685800" rtl="0" eaLnBrk="1" fontAlgn="auto" latinLnBrk="0" hangingPunct="1">
              <a:lnSpc>
                <a:spcPts val="3450"/>
              </a:lnSpc>
              <a:spcBef>
                <a:spcPts val="0"/>
              </a:spcBef>
              <a:spcAft>
                <a:spcPts val="0"/>
              </a:spcAft>
              <a:buClrTx/>
              <a:buSzTx/>
              <a:buFont typeface="Arial"/>
              <a:buNone/>
              <a:tabLst/>
              <a:defRPr/>
            </a:pPr>
            <a:r>
              <a:rPr kumimoji="0" lang="fr-BE" sz="27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rPr>
              <a:t>For a clearer view in this VUCA world</a:t>
            </a:r>
          </a:p>
          <a:p>
            <a:pPr marL="0" marR="0" lvl="0" indent="0" algn="r" defTabSz="685800" rtl="0" eaLnBrk="1" fontAlgn="auto" latinLnBrk="0" hangingPunct="1">
              <a:lnSpc>
                <a:spcPts val="3450"/>
              </a:lnSpc>
              <a:spcBef>
                <a:spcPts val="0"/>
              </a:spcBef>
              <a:spcAft>
                <a:spcPts val="0"/>
              </a:spcAft>
              <a:buClrTx/>
              <a:buSzTx/>
              <a:buFont typeface="Arial"/>
              <a:buNone/>
              <a:tabLst/>
              <a:defRPr/>
            </a:pPr>
            <a:endParaRPr kumimoji="0" lang="fr-BE" sz="2700" b="0" i="0" u="none" strike="noStrike" kern="1200" cap="none" spc="0" normalizeH="0" baseline="0" noProof="0">
              <a:ln>
                <a:noFill/>
              </a:ln>
              <a:solidFill>
                <a:prstClr val="white"/>
              </a:solidFill>
              <a:effectLst/>
              <a:uLnTx/>
              <a:uFillTx/>
              <a:latin typeface="Arial Black" panose="020B0A04020102020204" pitchFamily="34" charset="0"/>
              <a:ea typeface="+mn-ea"/>
              <a:cs typeface="Aharoni" panose="02010803020104030203" pitchFamily="2" charset="-79"/>
              <a:sym typeface="Arial"/>
            </a:endParaRPr>
          </a:p>
          <a:p>
            <a:pPr marL="0" marR="0" lvl="0" indent="0" algn="r" defTabSz="685800" rtl="0" eaLnBrk="1" fontAlgn="auto" latinLnBrk="0" hangingPunct="1">
              <a:lnSpc>
                <a:spcPts val="3450"/>
              </a:lnSpc>
              <a:spcBef>
                <a:spcPts val="0"/>
              </a:spcBef>
              <a:spcAft>
                <a:spcPts val="0"/>
              </a:spcAft>
              <a:buClrTx/>
              <a:buSzTx/>
              <a:buFont typeface="Arial"/>
              <a:buNone/>
              <a:tabLst/>
              <a:defRPr/>
            </a:pPr>
            <a:r>
              <a:rPr kumimoji="0" lang="fr-BE" sz="2400" b="0" i="0" u="none" strike="noStrike" kern="1200" cap="none" spc="0" normalizeH="0" baseline="0" noProof="0">
                <a:ln>
                  <a:noFill/>
                </a:ln>
                <a:solidFill>
                  <a:srgbClr val="03153B">
                    <a:lumMod val="10000"/>
                    <a:lumOff val="90000"/>
                  </a:srgbClr>
                </a:solidFill>
                <a:effectLst/>
                <a:uLnTx/>
                <a:uFillTx/>
                <a:latin typeface="Arial Black" panose="020B0A04020102020204" pitchFamily="34" charset="0"/>
                <a:ea typeface="+mn-ea"/>
                <a:cs typeface="Aharoni" panose="02010803020104030203" pitchFamily="2" charset="-79"/>
                <a:sym typeface="Arial"/>
              </a:rPr>
              <a:t>Information,</a:t>
            </a:r>
          </a:p>
          <a:p>
            <a:pPr marL="0" marR="0" lvl="0" indent="0" algn="r" defTabSz="685800" rtl="0" eaLnBrk="1" fontAlgn="auto" latinLnBrk="0" hangingPunct="1">
              <a:lnSpc>
                <a:spcPts val="3450"/>
              </a:lnSpc>
              <a:spcBef>
                <a:spcPts val="0"/>
              </a:spcBef>
              <a:spcAft>
                <a:spcPts val="0"/>
              </a:spcAft>
              <a:buClrTx/>
              <a:buSzTx/>
              <a:buFont typeface="Arial"/>
              <a:buNone/>
              <a:tabLst/>
              <a:defRPr/>
            </a:pPr>
            <a:r>
              <a:rPr lang="fr-BE" sz="2400" kern="1200">
                <a:solidFill>
                  <a:srgbClr val="03153B">
                    <a:lumMod val="10000"/>
                    <a:lumOff val="90000"/>
                  </a:srgbClr>
                </a:solidFill>
                <a:latin typeface="Arial Black" panose="020B0A04020102020204" pitchFamily="34" charset="0"/>
                <a:ea typeface="+mn-ea"/>
                <a:cs typeface="Aharoni" panose="02010803020104030203" pitchFamily="2" charset="-79"/>
              </a:rPr>
              <a:t>Meaning local &amp; update</a:t>
            </a:r>
          </a:p>
          <a:p>
            <a:pPr marL="0" marR="0" lvl="0" indent="0" algn="r" defTabSz="685800" rtl="0" eaLnBrk="1" fontAlgn="auto" latinLnBrk="0" hangingPunct="1">
              <a:lnSpc>
                <a:spcPts val="3450"/>
              </a:lnSpc>
              <a:spcBef>
                <a:spcPts val="0"/>
              </a:spcBef>
              <a:spcAft>
                <a:spcPts val="0"/>
              </a:spcAft>
              <a:buClrTx/>
              <a:buSzTx/>
              <a:buFont typeface="Arial"/>
              <a:buNone/>
              <a:tabLst/>
              <a:defRPr/>
            </a:pPr>
            <a:r>
              <a:rPr lang="fr-BE" sz="2400" kern="1200">
                <a:solidFill>
                  <a:srgbClr val="03153B">
                    <a:lumMod val="10000"/>
                    <a:lumOff val="90000"/>
                  </a:srgbClr>
                </a:solidFill>
                <a:latin typeface="Arial Black" panose="020B0A04020102020204" pitchFamily="34" charset="0"/>
                <a:ea typeface="+mn-ea"/>
                <a:cs typeface="Aharoni" panose="02010803020104030203" pitchFamily="2" charset="-79"/>
              </a:rPr>
              <a:t>i</a:t>
            </a:r>
            <a:r>
              <a:rPr kumimoji="0" lang="fr-BE" sz="2400" b="0" i="0" u="none" strike="noStrike" kern="1200" cap="none" spc="0" normalizeH="0" baseline="0" noProof="0">
                <a:ln>
                  <a:noFill/>
                </a:ln>
                <a:solidFill>
                  <a:srgbClr val="03153B">
                    <a:lumMod val="10000"/>
                    <a:lumOff val="90000"/>
                  </a:srgbClr>
                </a:solidFill>
                <a:effectLst/>
                <a:uLnTx/>
                <a:uFillTx/>
                <a:latin typeface="Arial Black" panose="020B0A04020102020204" pitchFamily="34" charset="0"/>
                <a:ea typeface="+mn-ea"/>
                <a:cs typeface="Aharoni" panose="02010803020104030203" pitchFamily="2" charset="-79"/>
                <a:sym typeface="Arial"/>
              </a:rPr>
              <a:t>ntelligence </a:t>
            </a:r>
            <a:endParaRPr kumimoji="0" lang="fr-BE" sz="2700" b="0" i="0" u="none" strike="noStrike" kern="1200" cap="none" spc="0" normalizeH="0" baseline="0" noProof="0" dirty="0">
              <a:ln>
                <a:noFill/>
              </a:ln>
              <a:solidFill>
                <a:srgbClr val="03153B">
                  <a:lumMod val="10000"/>
                  <a:lumOff val="90000"/>
                </a:srgbClr>
              </a:solidFill>
              <a:effectLst/>
              <a:uLnTx/>
              <a:uFillTx/>
              <a:latin typeface="Arial Black" panose="020B0A04020102020204" pitchFamily="34" charset="0"/>
              <a:ea typeface="+mn-ea"/>
              <a:cs typeface="Aharoni" panose="02010803020104030203" pitchFamily="2" charset="-79"/>
              <a:sym typeface="Arial"/>
            </a:endParaRPr>
          </a:p>
        </p:txBody>
      </p:sp>
      <p:pic>
        <p:nvPicPr>
          <p:cNvPr id="4" name="Image 3">
            <a:extLst>
              <a:ext uri="{FF2B5EF4-FFF2-40B4-BE49-F238E27FC236}">
                <a16:creationId xmlns:a16="http://schemas.microsoft.com/office/drawing/2014/main" id="{FCCA9DB4-1D04-2F23-29EC-432697EB9D85}"/>
              </a:ext>
            </a:extLst>
          </p:cNvPr>
          <p:cNvPicPr>
            <a:picLocks noChangeAspect="1"/>
          </p:cNvPicPr>
          <p:nvPr/>
        </p:nvPicPr>
        <p:blipFill rotWithShape="1">
          <a:blip r:embed="rId3"/>
          <a:srcRect t="14863" b="3242"/>
          <a:stretch/>
        </p:blipFill>
        <p:spPr>
          <a:xfrm>
            <a:off x="0" y="1849596"/>
            <a:ext cx="3342807" cy="1825948"/>
          </a:xfrm>
          <a:prstGeom prst="rect">
            <a:avLst/>
          </a:prstGeom>
        </p:spPr>
      </p:pic>
      <p:sp>
        <p:nvSpPr>
          <p:cNvPr id="7" name="ZoneTexte 6">
            <a:extLst>
              <a:ext uri="{FF2B5EF4-FFF2-40B4-BE49-F238E27FC236}">
                <a16:creationId xmlns:a16="http://schemas.microsoft.com/office/drawing/2014/main" id="{1A4EAE64-14BF-F18F-BE6A-908A7B9BD996}"/>
              </a:ext>
            </a:extLst>
          </p:cNvPr>
          <p:cNvSpPr txBox="1"/>
          <p:nvPr/>
        </p:nvSpPr>
        <p:spPr>
          <a:xfrm>
            <a:off x="3705853" y="4261973"/>
            <a:ext cx="4572000" cy="658322"/>
          </a:xfrm>
          <a:prstGeom prst="rect">
            <a:avLst/>
          </a:prstGeom>
          <a:noFill/>
        </p:spPr>
        <p:txBody>
          <a:bodyPr wrap="square">
            <a:spAutoFit/>
          </a:bodyPr>
          <a:lstStyle/>
          <a:p>
            <a:pPr marL="0" marR="0" lvl="0" indent="0" algn="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400" b="0" i="1" u="none" strike="noStrike" kern="0" cap="none" spc="0" normalizeH="0" baseline="0" noProof="0">
                <a:ln>
                  <a:noFill/>
                </a:ln>
                <a:solidFill>
                  <a:srgbClr val="FFFFFF"/>
                </a:solidFill>
                <a:effectLst/>
                <a:uLnTx/>
                <a:uFillTx/>
                <a:latin typeface="Arial"/>
                <a:cs typeface="Arial"/>
                <a:sym typeface="Arial"/>
              </a:rPr>
              <a:t>“Market research is the only option, believe me.”</a:t>
            </a:r>
          </a:p>
          <a:p>
            <a:pPr marL="0" marR="0" lvl="0" indent="0" algn="r" defTabSz="914400" rtl="0" eaLnBrk="1" fontAlgn="auto" latinLnBrk="0" hangingPunct="1">
              <a:lnSpc>
                <a:spcPct val="150000"/>
              </a:lnSpc>
              <a:spcBef>
                <a:spcPts val="0"/>
              </a:spcBef>
              <a:spcAft>
                <a:spcPts val="0"/>
              </a:spcAft>
              <a:buClr>
                <a:srgbClr val="000000"/>
              </a:buClr>
              <a:buSzTx/>
              <a:buFont typeface="Arial"/>
              <a:buNone/>
              <a:tabLst/>
              <a:defRPr/>
            </a:pPr>
            <a:r>
              <a:rPr lang="en-US" sz="1200">
                <a:solidFill>
                  <a:srgbClr val="FFFFFF"/>
                </a:solidFill>
              </a:rPr>
              <a:t>Bruno Liesse, Market Research specialist</a:t>
            </a:r>
            <a:endParaRPr kumimoji="0" lang="en-US" sz="1200" b="0" i="0" u="none" strike="noStrike" kern="0" cap="none" spc="0" normalizeH="0" baseline="0" noProof="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41799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4" name="Rectangle 3">
            <a:extLst>
              <a:ext uri="{FF2B5EF4-FFF2-40B4-BE49-F238E27FC236}">
                <a16:creationId xmlns:a16="http://schemas.microsoft.com/office/drawing/2014/main" id="{7E48E1A1-D170-37DF-DD84-6829E318FFF0}"/>
              </a:ext>
            </a:extLst>
          </p:cNvPr>
          <p:cNvSpPr/>
          <p:nvPr/>
        </p:nvSpPr>
        <p:spPr>
          <a:xfrm>
            <a:off x="6865495" y="0"/>
            <a:ext cx="2278505"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96" name="Google Shape;196;p30"/>
          <p:cNvSpPr txBox="1">
            <a:spLocks noGrp="1"/>
          </p:cNvSpPr>
          <p:nvPr>
            <p:ph type="title"/>
          </p:nvPr>
        </p:nvSpPr>
        <p:spPr>
          <a:xfrm>
            <a:off x="751500" y="786250"/>
            <a:ext cx="44916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sz="2000">
                <a:solidFill>
                  <a:schemeClr val="lt1"/>
                </a:solidFill>
              </a:rPr>
              <a:t>The CIBH Marketing Barometer 2023  </a:t>
            </a:r>
            <a:endParaRPr sz="2000">
              <a:solidFill>
                <a:schemeClr val="lt1"/>
              </a:solidFill>
            </a:endParaRPr>
          </a:p>
        </p:txBody>
      </p:sp>
      <p:sp>
        <p:nvSpPr>
          <p:cNvPr id="197" name="Google Shape;197;p30"/>
          <p:cNvSpPr txBox="1">
            <a:spLocks noGrp="1"/>
          </p:cNvSpPr>
          <p:nvPr>
            <p:ph type="body" idx="1"/>
          </p:nvPr>
        </p:nvSpPr>
        <p:spPr>
          <a:xfrm>
            <a:off x="751500" y="1331667"/>
            <a:ext cx="5905500" cy="1350488"/>
          </a:xfrm>
          <a:prstGeom prst="rect">
            <a:avLst/>
          </a:prstGeom>
        </p:spPr>
        <p:txBody>
          <a:bodyPr spcFirstLastPara="1" wrap="square" lIns="0" tIns="0" rIns="0" bIns="0" anchor="t" anchorCtr="0">
            <a:noAutofit/>
          </a:bodyPr>
          <a:lstStyle/>
          <a:p>
            <a:pPr indent="-361950">
              <a:lnSpc>
                <a:spcPct val="200000"/>
              </a:lnSpc>
              <a:spcBef>
                <a:spcPts val="0"/>
              </a:spcBef>
              <a:buClr>
                <a:srgbClr val="93C47D"/>
              </a:buClr>
              <a:buSzPts val="2100"/>
              <a:buFont typeface="Arial"/>
              <a:buChar char="▪"/>
            </a:pPr>
            <a:r>
              <a:rPr lang="fr-BE" sz="1600"/>
              <a:t>BTC tracker, Launched 2021 – 3rd flight</a:t>
            </a:r>
            <a:endParaRPr lang="fr-BE" sz="1600">
              <a:solidFill>
                <a:schemeClr val="bg1"/>
              </a:solidFill>
            </a:endParaRPr>
          </a:p>
          <a:p>
            <a:pPr marL="457200" lvl="0" indent="-361950" algn="l" rtl="0">
              <a:lnSpc>
                <a:spcPct val="200000"/>
              </a:lnSpc>
              <a:spcBef>
                <a:spcPts val="0"/>
              </a:spcBef>
              <a:spcAft>
                <a:spcPts val="0"/>
              </a:spcAft>
              <a:buClr>
                <a:srgbClr val="93C47D"/>
              </a:buClr>
              <a:buSzPts val="2100"/>
              <a:buFont typeface="Arial"/>
              <a:buChar char="▪"/>
            </a:pPr>
            <a:r>
              <a:rPr lang="fr-BE" sz="1600"/>
              <a:t>N=2.000 online interviews, </a:t>
            </a:r>
            <a:r>
              <a:rPr lang="fr-BE" sz="1400"/>
              <a:t>AQ Rate panel representative 21-70</a:t>
            </a:r>
            <a:endParaRPr lang="fr-BE" sz="1600"/>
          </a:p>
          <a:p>
            <a:pPr marL="457200" lvl="0" indent="-361950" algn="l" rtl="0">
              <a:lnSpc>
                <a:spcPct val="200000"/>
              </a:lnSpc>
              <a:spcBef>
                <a:spcPts val="0"/>
              </a:spcBef>
              <a:spcAft>
                <a:spcPts val="0"/>
              </a:spcAft>
              <a:buClr>
                <a:srgbClr val="93C47D"/>
              </a:buClr>
              <a:buSzPts val="2100"/>
              <a:buFont typeface="Arial"/>
              <a:buChar char="▪"/>
            </a:pPr>
            <a:r>
              <a:rPr lang="fr-BE" sz="1600">
                <a:solidFill>
                  <a:schemeClr val="tx1">
                    <a:lumMod val="25000"/>
                    <a:lumOff val="75000"/>
                  </a:schemeClr>
                </a:solidFill>
              </a:rPr>
              <a:t>Mix</a:t>
            </a:r>
            <a:r>
              <a:rPr lang="fr-BE" sz="1600"/>
              <a:t> of monitoring topics &amp; topical subjects</a:t>
            </a:r>
            <a:endParaRPr lang="fr-BE" sz="1600">
              <a:solidFill>
                <a:schemeClr val="tx1">
                  <a:lumMod val="25000"/>
                  <a:lumOff val="75000"/>
                </a:schemeClr>
              </a:solidFill>
            </a:endParaRPr>
          </a:p>
          <a:p>
            <a:pPr marL="457200" lvl="0" indent="0" algn="l" rtl="0">
              <a:lnSpc>
                <a:spcPct val="200000"/>
              </a:lnSpc>
              <a:spcBef>
                <a:spcPts val="600"/>
              </a:spcBef>
              <a:spcAft>
                <a:spcPts val="0"/>
              </a:spcAft>
              <a:buNone/>
            </a:pPr>
            <a:endParaRPr sz="1600" dirty="0"/>
          </a:p>
        </p:txBody>
      </p:sp>
      <p:grpSp>
        <p:nvGrpSpPr>
          <p:cNvPr id="199" name="Google Shape;199;p30"/>
          <p:cNvGrpSpPr/>
          <p:nvPr/>
        </p:nvGrpSpPr>
        <p:grpSpPr>
          <a:xfrm>
            <a:off x="202704" y="199132"/>
            <a:ext cx="346104" cy="353231"/>
            <a:chOff x="3955900" y="2984500"/>
            <a:chExt cx="414000" cy="422525"/>
          </a:xfrm>
        </p:grpSpPr>
        <p:sp>
          <p:nvSpPr>
            <p:cNvPr id="200" name="Google Shape;200;p30"/>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sp>
          <p:nvSpPr>
            <p:cNvPr id="201" name="Google Shape;201;p30"/>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2102E">
                <a:alpha val="1620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sp>
          <p:nvSpPr>
            <p:cNvPr id="202" name="Google Shape;202;p30"/>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3153B"/>
                </a:solidFill>
                <a:effectLst/>
                <a:uLnTx/>
                <a:uFillTx/>
                <a:latin typeface="Arial"/>
                <a:cs typeface="Arial"/>
                <a:sym typeface="Arial"/>
              </a:endParaRPr>
            </a:p>
          </p:txBody>
        </p:sp>
      </p:grpSp>
      <p:sp>
        <p:nvSpPr>
          <p:cNvPr id="2" name="Google Shape;197;p30">
            <a:extLst>
              <a:ext uri="{FF2B5EF4-FFF2-40B4-BE49-F238E27FC236}">
                <a16:creationId xmlns:a16="http://schemas.microsoft.com/office/drawing/2014/main" id="{D329E286-D250-BCA5-145B-5B1E3885DADA}"/>
              </a:ext>
            </a:extLst>
          </p:cNvPr>
          <p:cNvSpPr txBox="1">
            <a:spLocks/>
          </p:cNvSpPr>
          <p:nvPr/>
        </p:nvSpPr>
        <p:spPr>
          <a:xfrm>
            <a:off x="751500" y="3006762"/>
            <a:ext cx="5905500" cy="13504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l" rtl="0">
              <a:lnSpc>
                <a:spcPct val="100000"/>
              </a:lnSpc>
              <a:spcBef>
                <a:spcPts val="60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1pPr>
            <a:lvl2pPr marL="914400" marR="0" lvl="1" indent="-368300" algn="l" rtl="0">
              <a:lnSpc>
                <a:spcPct val="100000"/>
              </a:lnSpc>
              <a:spcBef>
                <a:spcPts val="0"/>
              </a:spcBef>
              <a:spcAft>
                <a:spcPts val="0"/>
              </a:spcAft>
              <a:buClr>
                <a:schemeClr val="accen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2pPr>
            <a:lvl3pPr marL="1371600" marR="0" lvl="2" indent="-368300" algn="l" rtl="0">
              <a:lnSpc>
                <a:spcPct val="100000"/>
              </a:lnSpc>
              <a:spcBef>
                <a:spcPts val="0"/>
              </a:spcBef>
              <a:spcAft>
                <a:spcPts val="0"/>
              </a:spcAft>
              <a:buClr>
                <a:schemeClr val="lt2"/>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3pPr>
            <a:lvl4pPr marL="1828800" marR="0" lvl="3" indent="-368300" algn="l" rtl="0">
              <a:lnSpc>
                <a:spcPct val="100000"/>
              </a:lnSpc>
              <a:spcBef>
                <a:spcPts val="0"/>
              </a:spcBef>
              <a:spcAft>
                <a:spcPts val="0"/>
              </a:spcAft>
              <a:buClr>
                <a:schemeClr val="dk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4pPr>
            <a:lvl5pPr marL="2286000" marR="0" lvl="4"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5pPr>
            <a:lvl6pPr marL="2743200" marR="0" lvl="5"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6pPr>
            <a:lvl7pPr marL="3200400" marR="0" lvl="6"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7pPr>
            <a:lvl8pPr marL="3657600" marR="0" lvl="7"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8pPr>
            <a:lvl9pPr marL="4114800" marR="0" lvl="8" indent="-368300" algn="l" rtl="0">
              <a:lnSpc>
                <a:spcPct val="100000"/>
              </a:lnSpc>
              <a:spcBef>
                <a:spcPts val="0"/>
              </a:spcBef>
              <a:spcAft>
                <a:spcPts val="0"/>
              </a:spcAft>
              <a:buClr>
                <a:schemeClr val="lt1"/>
              </a:buClr>
              <a:buSzPts val="2200"/>
              <a:buFont typeface="Fira Sans Light"/>
              <a:buChar char="■"/>
              <a:defRPr sz="2200" b="0" i="0" u="none" strike="noStrike" cap="none">
                <a:solidFill>
                  <a:schemeClr val="lt1"/>
                </a:solidFill>
                <a:latin typeface="Fira Sans Light"/>
                <a:ea typeface="Fira Sans Light"/>
                <a:cs typeface="Fira Sans Light"/>
                <a:sym typeface="Fira Sans Light"/>
              </a:defRPr>
            </a:lvl9pPr>
          </a:lstStyle>
          <a:p>
            <a:pPr marL="457200" marR="0" lvl="0" indent="-361950" algn="l" defTabSz="914400" rtl="0" eaLnBrk="1" fontAlgn="auto" latinLnBrk="0" hangingPunct="1">
              <a:lnSpc>
                <a:spcPct val="200000"/>
              </a:lnSpc>
              <a:spcBef>
                <a:spcPts val="0"/>
              </a:spcBef>
              <a:spcAft>
                <a:spcPts val="0"/>
              </a:spcAft>
              <a:buClr>
                <a:srgbClr val="CCFFFF"/>
              </a:buClr>
              <a:buSzPts val="21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Fira Sans Light"/>
                <a:sym typeface="Fira Sans Light"/>
              </a:rPr>
              <a:t>A few extracts today</a:t>
            </a:r>
          </a:p>
          <a:p>
            <a:pPr marL="457200" marR="0" lvl="0" indent="-361950" algn="l" defTabSz="914400" rtl="0" eaLnBrk="1" fontAlgn="auto" latinLnBrk="0" hangingPunct="1">
              <a:lnSpc>
                <a:spcPct val="200000"/>
              </a:lnSpc>
              <a:spcBef>
                <a:spcPts val="0"/>
              </a:spcBef>
              <a:spcAft>
                <a:spcPts val="0"/>
              </a:spcAft>
              <a:buClr>
                <a:srgbClr val="CCFFFF"/>
              </a:buClr>
              <a:buSzPts val="21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Fira Sans Light"/>
                <a:sym typeface="Fira Sans Light"/>
              </a:rPr>
              <a:t>More in June &amp; the whole data available for CIBH members</a:t>
            </a:r>
          </a:p>
          <a:p>
            <a:pPr marL="457200" marR="0" lvl="0" indent="-361950" algn="l" defTabSz="914400" rtl="0" eaLnBrk="1" fontAlgn="auto" latinLnBrk="0" hangingPunct="1">
              <a:lnSpc>
                <a:spcPct val="200000"/>
              </a:lnSpc>
              <a:spcBef>
                <a:spcPts val="0"/>
              </a:spcBef>
              <a:spcAft>
                <a:spcPts val="0"/>
              </a:spcAft>
              <a:buClr>
                <a:srgbClr val="93C47D"/>
              </a:buClr>
              <a:buSzPts val="2100"/>
              <a:buFont typeface="Arial"/>
              <a:buChar char="▪"/>
              <a:tabLst/>
              <a:defRPr/>
            </a:pPr>
            <a:endParaRPr kumimoji="0" lang="en-US" sz="1600" b="0" i="0" u="none" strike="noStrike" kern="0" cap="none" spc="0" normalizeH="0" baseline="0" noProof="0">
              <a:ln>
                <a:noFill/>
              </a:ln>
              <a:solidFill>
                <a:srgbClr val="FFFFFF"/>
              </a:solidFill>
              <a:effectLst/>
              <a:uLnTx/>
              <a:uFillTx/>
              <a:latin typeface="Fira Sans Light"/>
              <a:sym typeface="Fira Sans Light"/>
            </a:endParaRPr>
          </a:p>
          <a:p>
            <a:pPr marL="457200" marR="0" lvl="0" indent="0" algn="l" defTabSz="914400" rtl="0" eaLnBrk="1" fontAlgn="auto" latinLnBrk="0" hangingPunct="1">
              <a:lnSpc>
                <a:spcPct val="200000"/>
              </a:lnSpc>
              <a:spcBef>
                <a:spcPts val="600"/>
              </a:spcBef>
              <a:spcAft>
                <a:spcPts val="0"/>
              </a:spcAft>
              <a:buClr>
                <a:srgbClr val="F36232"/>
              </a:buClr>
              <a:buSzPts val="2200"/>
              <a:buFont typeface="Fira Sans Light"/>
              <a:buNone/>
              <a:tabLst/>
              <a:defRPr/>
            </a:pPr>
            <a:endParaRPr kumimoji="0" lang="en-US" sz="1600" b="0" i="0" u="none" strike="noStrike" kern="0" cap="none" spc="0" normalizeH="0" baseline="0" noProof="0" dirty="0">
              <a:ln>
                <a:noFill/>
              </a:ln>
              <a:solidFill>
                <a:srgbClr val="FFFFFF"/>
              </a:solidFill>
              <a:effectLst/>
              <a:uLnTx/>
              <a:uFillTx/>
              <a:latin typeface="Fira Sans Light"/>
              <a:sym typeface="Fira Sans Light"/>
            </a:endParaRPr>
          </a:p>
        </p:txBody>
      </p:sp>
      <p:pic>
        <p:nvPicPr>
          <p:cNvPr id="3" name="Image 2">
            <a:extLst>
              <a:ext uri="{FF2B5EF4-FFF2-40B4-BE49-F238E27FC236}">
                <a16:creationId xmlns:a16="http://schemas.microsoft.com/office/drawing/2014/main" id="{1D6EA229-FE37-0B5E-DE72-EE52318034DD}"/>
              </a:ext>
            </a:extLst>
          </p:cNvPr>
          <p:cNvPicPr>
            <a:picLocks noChangeAspect="1"/>
          </p:cNvPicPr>
          <p:nvPr/>
        </p:nvPicPr>
        <p:blipFill>
          <a:blip r:embed="rId3"/>
          <a:stretch>
            <a:fillRect/>
          </a:stretch>
        </p:blipFill>
        <p:spPr>
          <a:xfrm>
            <a:off x="7176540" y="2210511"/>
            <a:ext cx="1656413" cy="722478"/>
          </a:xfrm>
          <a:prstGeom prst="rect">
            <a:avLst/>
          </a:prstGeom>
        </p:spPr>
      </p:pic>
    </p:spTree>
    <p:extLst>
      <p:ext uri="{BB962C8B-B14F-4D97-AF65-F5344CB8AC3E}">
        <p14:creationId xmlns:p14="http://schemas.microsoft.com/office/powerpoint/2010/main" val="28057288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7">
                                            <p:txEl>
                                              <p:pRg st="0" end="0"/>
                                            </p:txEl>
                                          </p:spTgt>
                                        </p:tgtEl>
                                        <p:attrNameLst>
                                          <p:attrName>style.visibility</p:attrName>
                                        </p:attrNameLst>
                                      </p:cBhvr>
                                      <p:to>
                                        <p:strVal val="visible"/>
                                      </p:to>
                                    </p:set>
                                    <p:animEffect transition="in" filter="wipe(left)">
                                      <p:cBhvr>
                                        <p:cTn id="7" dur="500"/>
                                        <p:tgtEl>
                                          <p:spTgt spid="19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7">
                                            <p:txEl>
                                              <p:pRg st="1" end="1"/>
                                            </p:txEl>
                                          </p:spTgt>
                                        </p:tgtEl>
                                        <p:attrNameLst>
                                          <p:attrName>style.visibility</p:attrName>
                                        </p:attrNameLst>
                                      </p:cBhvr>
                                      <p:to>
                                        <p:strVal val="visible"/>
                                      </p:to>
                                    </p:set>
                                    <p:animEffect transition="in" filter="wipe(left)">
                                      <p:cBhvr>
                                        <p:cTn id="10" dur="500"/>
                                        <p:tgtEl>
                                          <p:spTgt spid="197">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7">
                                            <p:txEl>
                                              <p:pRg st="2" end="2"/>
                                            </p:txEl>
                                          </p:spTgt>
                                        </p:tgtEl>
                                        <p:attrNameLst>
                                          <p:attrName>style.visibility</p:attrName>
                                        </p:attrNameLst>
                                      </p:cBhvr>
                                      <p:to>
                                        <p:strVal val="visible"/>
                                      </p:to>
                                    </p:set>
                                    <p:animEffect transition="in" filter="wipe(left)">
                                      <p:cBhvr>
                                        <p:cTn id="13" dur="500"/>
                                        <p:tgtEl>
                                          <p:spTgt spid="19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wipe(left)">
                                      <p:cBhvr>
                                        <p:cTn id="2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build="allAtOnce"/>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sp>
        <p:nvSpPr>
          <p:cNvPr id="207" name="Google Shape;207;p31"/>
          <p:cNvSpPr txBox="1">
            <a:spLocks noGrp="1"/>
          </p:cNvSpPr>
          <p:nvPr>
            <p:ph type="ctrTitle"/>
          </p:nvPr>
        </p:nvSpPr>
        <p:spPr>
          <a:xfrm>
            <a:off x="749499" y="1761875"/>
            <a:ext cx="4601989" cy="1159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BE">
                <a:solidFill>
                  <a:schemeClr val="lt1"/>
                </a:solidFill>
              </a:rPr>
              <a:t>Patients needs</a:t>
            </a:r>
            <a:endParaRPr>
              <a:solidFill>
                <a:schemeClr val="lt1"/>
              </a:solidFill>
            </a:endParaRPr>
          </a:p>
        </p:txBody>
      </p:sp>
      <p:sp>
        <p:nvSpPr>
          <p:cNvPr id="208" name="Google Shape;208;p31"/>
          <p:cNvSpPr txBox="1">
            <a:spLocks noGrp="1"/>
          </p:cNvSpPr>
          <p:nvPr>
            <p:ph type="subTitle" idx="1"/>
          </p:nvPr>
        </p:nvSpPr>
        <p:spPr>
          <a:xfrm>
            <a:off x="749500" y="3018575"/>
            <a:ext cx="4350300" cy="3630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fr-FR"/>
              <a:t>Nothing trendy</a:t>
            </a:r>
            <a:endParaRPr/>
          </a:p>
        </p:txBody>
      </p:sp>
      <p:sp>
        <p:nvSpPr>
          <p:cNvPr id="209" name="Google Shape;209;p31"/>
          <p:cNvSpPr txBox="1"/>
          <p:nvPr/>
        </p:nvSpPr>
        <p:spPr>
          <a:xfrm>
            <a:off x="5685350" y="752125"/>
            <a:ext cx="2709300" cy="36393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0"/>
              </a:spcBef>
              <a:spcAft>
                <a:spcPts val="0"/>
              </a:spcAft>
              <a:buNone/>
            </a:pPr>
            <a:r>
              <a:rPr lang="en" sz="16000">
                <a:solidFill>
                  <a:srgbClr val="45818E"/>
                </a:solidFill>
                <a:latin typeface="Fira Sans Black"/>
                <a:ea typeface="Fira Sans Black"/>
                <a:cs typeface="Fira Sans Black"/>
                <a:sym typeface="Fira Sans Black"/>
              </a:rPr>
              <a:t>1</a:t>
            </a:r>
            <a:endParaRPr sz="16000">
              <a:solidFill>
                <a:srgbClr val="45818E"/>
              </a:solidFill>
              <a:latin typeface="Fira Sans Black"/>
              <a:ea typeface="Fira Sans Black"/>
              <a:cs typeface="Fira Sans Black"/>
              <a:sym typeface="Fira Sans Black"/>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4" name="Rectangle 3">
            <a:extLst>
              <a:ext uri="{FF2B5EF4-FFF2-40B4-BE49-F238E27FC236}">
                <a16:creationId xmlns:a16="http://schemas.microsoft.com/office/drawing/2014/main" id="{BEFBF5C0-25C8-C67C-5B9B-D18E3E46A50F}"/>
              </a:ext>
            </a:extLst>
          </p:cNvPr>
          <p:cNvSpPr/>
          <p:nvPr/>
        </p:nvSpPr>
        <p:spPr>
          <a:xfrm>
            <a:off x="0" y="0"/>
            <a:ext cx="4572000" cy="5143500"/>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F3F3F3"/>
              </a:solidFill>
              <a:effectLst/>
              <a:uLnTx/>
              <a:uFillTx/>
              <a:latin typeface="Arial"/>
              <a:ea typeface="+mn-ea"/>
              <a:cs typeface="+mn-cs"/>
              <a:sym typeface="Arial"/>
            </a:endParaRPr>
          </a:p>
        </p:txBody>
      </p:sp>
      <p:sp>
        <p:nvSpPr>
          <p:cNvPr id="186" name="Google Shape;186;p32"/>
          <p:cNvSpPr txBox="1">
            <a:spLocks noGrp="1"/>
          </p:cNvSpPr>
          <p:nvPr>
            <p:ph type="ctrTitle"/>
          </p:nvPr>
        </p:nvSpPr>
        <p:spPr>
          <a:xfrm>
            <a:off x="4572000" y="1311502"/>
            <a:ext cx="3867300" cy="2054100"/>
          </a:xfrm>
          <a:prstGeom prst="rect">
            <a:avLst/>
          </a:prstGeom>
        </p:spPr>
        <p:txBody>
          <a:bodyPr spcFirstLastPara="1" wrap="square" lIns="91425" tIns="91425" rIns="91425" bIns="91425" anchor="b" anchorCtr="0">
            <a:noAutofit/>
          </a:bodyPr>
          <a:lstStyle/>
          <a:p>
            <a:r>
              <a:rPr lang="fr-BE" sz="3200">
                <a:solidFill>
                  <a:schemeClr val="lt1"/>
                </a:solidFill>
                <a:latin typeface="Fira Sans SemiBold"/>
              </a:rPr>
              <a:t>Clues of change </a:t>
            </a:r>
            <a:br>
              <a:rPr lang="fr-BE" sz="3200">
                <a:solidFill>
                  <a:schemeClr val="lt1"/>
                </a:solidFill>
                <a:latin typeface="Fira Sans SemiBold"/>
              </a:rPr>
            </a:br>
            <a:r>
              <a:rPr lang="fr-BE" sz="3200">
                <a:solidFill>
                  <a:schemeClr val="lt1"/>
                </a:solidFill>
                <a:latin typeface="Fira Sans SemiBold"/>
              </a:rPr>
              <a:t>(1)</a:t>
            </a:r>
            <a:endParaRPr sz="3200" dirty="0">
              <a:solidFill>
                <a:schemeClr val="lt1"/>
              </a:solidFill>
              <a:latin typeface="Fira Sans SemiBold"/>
            </a:endParaRPr>
          </a:p>
        </p:txBody>
      </p:sp>
      <p:sp>
        <p:nvSpPr>
          <p:cNvPr id="3" name="ZoneTexte 2">
            <a:extLst>
              <a:ext uri="{FF2B5EF4-FFF2-40B4-BE49-F238E27FC236}">
                <a16:creationId xmlns:a16="http://schemas.microsoft.com/office/drawing/2014/main" id="{709D8FD2-1B34-CB38-D976-CB7A5F1E090D}"/>
              </a:ext>
            </a:extLst>
          </p:cNvPr>
          <p:cNvSpPr txBox="1"/>
          <p:nvPr/>
        </p:nvSpPr>
        <p:spPr>
          <a:xfrm>
            <a:off x="103950" y="2195036"/>
            <a:ext cx="4484217" cy="238526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68</a:t>
            </a:r>
            <a:r>
              <a:rPr kumimoji="0" lang="fr-FR" sz="80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rPr>
              <a:t>%</a:t>
            </a:r>
            <a:endParaRPr kumimoji="0" lang="fr-BE" sz="14900" b="0" i="0" u="none" strike="noStrike" kern="1200" cap="none" spc="0" normalizeH="0" baseline="0" noProof="0">
              <a:ln>
                <a:noFill/>
              </a:ln>
              <a:solidFill>
                <a:srgbClr val="FF9900"/>
              </a:solidFill>
              <a:effectLst>
                <a:outerShdw blurRad="50800" dist="38100" dir="2700000" algn="tl" rotWithShape="0">
                  <a:prstClr val="black">
                    <a:alpha val="40000"/>
                  </a:prstClr>
                </a:outerShdw>
              </a:effectLst>
              <a:uLnTx/>
              <a:uFillTx/>
              <a:latin typeface="Arial Black" panose="020B0A04020102020204" pitchFamily="34" charset="0"/>
              <a:ea typeface="+mn-ea"/>
              <a:cs typeface="Aharoni" panose="02010803020104030203" pitchFamily="2" charset="-79"/>
              <a:sym typeface="Arial"/>
            </a:endParaRPr>
          </a:p>
        </p:txBody>
      </p:sp>
      <p:sp>
        <p:nvSpPr>
          <p:cNvPr id="6" name="ZoneTexte 5">
            <a:extLst>
              <a:ext uri="{FF2B5EF4-FFF2-40B4-BE49-F238E27FC236}">
                <a16:creationId xmlns:a16="http://schemas.microsoft.com/office/drawing/2014/main" id="{15ED6F3F-B840-16EF-C083-B2620B96DBCA}"/>
              </a:ext>
            </a:extLst>
          </p:cNvPr>
          <p:cNvSpPr txBox="1"/>
          <p:nvPr/>
        </p:nvSpPr>
        <p:spPr>
          <a:xfrm>
            <a:off x="3474457" y="4118639"/>
            <a:ext cx="4303242"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1"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of Belgians say </a:t>
            </a:r>
            <a:r>
              <a:rPr lang="fr-FR" sz="1800" i="1" kern="1200">
                <a:solidFill>
                  <a:schemeClr val="accent6">
                    <a:lumMod val="75000"/>
                  </a:schemeClr>
                </a:solidFill>
                <a:latin typeface="Arial Black" panose="020B0A04020102020204" pitchFamily="34" charset="0"/>
                <a:ea typeface="+mn-ea"/>
              </a:rPr>
              <a:t>our food habits</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fr-FR" sz="1800" b="0" i="1" u="none" strike="noStrike" kern="1200" cap="none" spc="0" normalizeH="0" baseline="0" noProof="0">
                <a:ln>
                  <a:noFill/>
                </a:ln>
                <a:solidFill>
                  <a:schemeClr val="accent6">
                    <a:lumMod val="75000"/>
                  </a:schemeClr>
                </a:solidFill>
                <a:effectLst/>
                <a:uLnTx/>
                <a:uFillTx/>
                <a:latin typeface="Arial Black" panose="020B0A04020102020204" pitchFamily="34" charset="0"/>
                <a:ea typeface="+mn-ea"/>
                <a:cs typeface="Arial"/>
                <a:sym typeface="Arial"/>
              </a:rPr>
              <a:t>are inappropriate</a:t>
            </a:r>
          </a:p>
        </p:txBody>
      </p:sp>
      <p:pic>
        <p:nvPicPr>
          <p:cNvPr id="5" name="Image 4">
            <a:extLst>
              <a:ext uri="{FF2B5EF4-FFF2-40B4-BE49-F238E27FC236}">
                <a16:creationId xmlns:a16="http://schemas.microsoft.com/office/drawing/2014/main" id="{336AE4E2-C602-C239-A16E-D8CF6CE2E150}"/>
              </a:ext>
            </a:extLst>
          </p:cNvPr>
          <p:cNvPicPr>
            <a:picLocks noChangeAspect="1"/>
          </p:cNvPicPr>
          <p:nvPr/>
        </p:nvPicPr>
        <p:blipFill>
          <a:blip r:embed="rId3"/>
          <a:stretch>
            <a:fillRect/>
          </a:stretch>
        </p:blipFill>
        <p:spPr>
          <a:xfrm>
            <a:off x="780890" y="76618"/>
            <a:ext cx="2899195" cy="1933752"/>
          </a:xfrm>
          <a:prstGeom prst="rect">
            <a:avLst/>
          </a:prstGeom>
        </p:spPr>
      </p:pic>
    </p:spTree>
    <p:extLst>
      <p:ext uri="{BB962C8B-B14F-4D97-AF65-F5344CB8AC3E}">
        <p14:creationId xmlns:p14="http://schemas.microsoft.com/office/powerpoint/2010/main" val="2174012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Leontes template">
  <a:themeElements>
    <a:clrScheme name="Custom 347">
      <a:dk1>
        <a:srgbClr val="03153B"/>
      </a:dk1>
      <a:lt1>
        <a:srgbClr val="FFFFFF"/>
      </a:lt1>
      <a:dk2>
        <a:srgbClr val="DFE2E9"/>
      </a:dk2>
      <a:lt2>
        <a:srgbClr val="6C7588"/>
      </a:lt2>
      <a:accent1>
        <a:srgbClr val="F36232"/>
      </a:accent1>
      <a:accent2>
        <a:srgbClr val="32A707"/>
      </a:accent2>
      <a:accent3>
        <a:srgbClr val="AFE435"/>
      </a:accent3>
      <a:accent4>
        <a:srgbClr val="9287E6"/>
      </a:accent4>
      <a:accent5>
        <a:srgbClr val="B5BDFD"/>
      </a:accent5>
      <a:accent6>
        <a:srgbClr val="FF703B"/>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vesment Business Plan by Slidego">
  <a:themeElements>
    <a:clrScheme name="Simple Light">
      <a:dk1>
        <a:srgbClr val="434343"/>
      </a:dk1>
      <a:lt1>
        <a:srgbClr val="F3F3F3"/>
      </a:lt1>
      <a:dk2>
        <a:srgbClr val="3D4658"/>
      </a:dk2>
      <a:lt2>
        <a:srgbClr val="EEEEEE"/>
      </a:lt2>
      <a:accent1>
        <a:srgbClr val="434343"/>
      </a:accent1>
      <a:accent2>
        <a:srgbClr val="434343"/>
      </a:accent2>
      <a:accent3>
        <a:srgbClr val="434343"/>
      </a:accent3>
      <a:accent4>
        <a:srgbClr val="434343"/>
      </a:accent4>
      <a:accent5>
        <a:srgbClr val="434343"/>
      </a:accent5>
      <a:accent6>
        <a:srgbClr val="434343"/>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6x9 2018 Refreshed Template Final">
  <a:themeElements>
    <a:clrScheme name="Schroders 2020 Word and PPT">
      <a:dk1>
        <a:srgbClr val="000000"/>
      </a:dk1>
      <a:lt1>
        <a:srgbClr val="FFFFFF"/>
      </a:lt1>
      <a:dk2>
        <a:srgbClr val="A446BA"/>
      </a:dk2>
      <a:lt2>
        <a:srgbClr val="57C7CD"/>
      </a:lt2>
      <a:accent1>
        <a:srgbClr val="002A5E"/>
      </a:accent1>
      <a:accent2>
        <a:srgbClr val="63C532"/>
      </a:accent2>
      <a:accent3>
        <a:srgbClr val="0074B7"/>
      </a:accent3>
      <a:accent4>
        <a:srgbClr val="7D3787"/>
      </a:accent4>
      <a:accent5>
        <a:srgbClr val="BAE659"/>
      </a:accent5>
      <a:accent6>
        <a:srgbClr val="00796D"/>
      </a:accent6>
      <a:hlink>
        <a:srgbClr val="0074B7"/>
      </a:hlink>
      <a:folHlink>
        <a:srgbClr val="57C7CD"/>
      </a:folHlink>
    </a:clrScheme>
    <a:fontScheme name="Schroders Circular TT Normal">
      <a:majorFont>
        <a:latin typeface="Schroders Circular TT Normal"/>
        <a:ea typeface=""/>
        <a:cs typeface=""/>
      </a:majorFont>
      <a:minorFont>
        <a:latin typeface="Noto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sz="1200" dirty="0"/>
        </a:defPPr>
      </a:lstStyle>
      <a:style>
        <a:lnRef idx="2">
          <a:schemeClr val="accent1">
            <a:shade val="50000"/>
          </a:schemeClr>
        </a:lnRef>
        <a:fillRef idx="1">
          <a:schemeClr val="accent1"/>
        </a:fillRef>
        <a:effectRef idx="0">
          <a:schemeClr val="accent1"/>
        </a:effectRef>
        <a:fontRef idx="minor">
          <a:schemeClr val="lt1"/>
        </a:fontRef>
      </a:style>
    </a:spDef>
    <a:lnDef>
      <a:spPr>
        <a:noFill/>
        <a:ln w="9525">
          <a:solidFill>
            <a:schemeClr val="tx1"/>
          </a:solidFill>
          <a:headEnd type="none" w="med" len="med"/>
          <a:tailEnd type="none" w="med" len="med"/>
        </a:ln>
      </a:spPr>
      <a:bodyPr/>
      <a:lstStyle/>
      <a:style>
        <a:lnRef idx="2">
          <a:schemeClr val="accent1">
            <a:shade val="50000"/>
          </a:schemeClr>
        </a:lnRef>
        <a:fillRef idx="1">
          <a:schemeClr val="accent1"/>
        </a:fillRef>
        <a:effectRef idx="0">
          <a:schemeClr val="accent1"/>
        </a:effectRef>
        <a:fontRef idx="minor">
          <a:schemeClr val="lt1"/>
        </a:fontRef>
      </a:style>
    </a:lnDef>
    <a:txDef>
      <a:spPr>
        <a:noFill/>
      </a:spPr>
      <a:bodyPr wrap="square" lIns="0" tIns="0" rIns="0" bIns="0" rtlCol="0">
        <a:spAutoFit/>
      </a:bodyPr>
      <a:lstStyle>
        <a:defPPr algn="l">
          <a:defRPr sz="1400" dirty="0" err="1" smtClean="0">
            <a:latin typeface="+mn-lt"/>
          </a:defRPr>
        </a:defPPr>
      </a:lstStyle>
    </a:txDef>
  </a:objectDefaults>
  <a:extraClrSchemeLst/>
  <a:custClrLst>
    <a:custClr name="Prussian blue">
      <a:srgbClr val="002A5E"/>
    </a:custClr>
    <a:custClr name="Bright blue">
      <a:srgbClr val="0074B7"/>
    </a:custClr>
    <a:custClr name="Cerulean Blue">
      <a:srgbClr val="57C7CD"/>
    </a:custClr>
    <a:custClr name="Dark green">
      <a:srgbClr val="00796D"/>
    </a:custClr>
    <a:custClr name="Mid green">
      <a:srgbClr val="63C532"/>
    </a:custClr>
    <a:custClr name="Light green">
      <a:srgbClr val="BAE659"/>
    </a:custClr>
    <a:custClr name="Dark purple">
      <a:srgbClr val="4F3398"/>
    </a:custClr>
    <a:custClr name="Mid purple">
      <a:srgbClr val="7D3787"/>
    </a:custClr>
    <a:custClr name="Light purple">
      <a:srgbClr val="A446BA"/>
    </a:custClr>
    <a:custClr name="Dark pink">
      <a:srgbClr val="B71962"/>
    </a:custClr>
    <a:custClr name="Mid pink">
      <a:srgbClr val="DF536A"/>
    </a:custClr>
    <a:custClr name="Light pink">
      <a:srgbClr val="FF90A1"/>
    </a:custClr>
    <a:custClr name="Dark orange">
      <a:srgbClr val="EA5204"/>
    </a:custClr>
    <a:custClr name="Mid orange">
      <a:srgbClr val="F8A908"/>
    </a:custClr>
    <a:custClr name="Light orange">
      <a:srgbClr val="FFDC53"/>
    </a:custClr>
    <a:custClr name="Red">
      <a:srgbClr val="E00716"/>
    </a:custClr>
    <a:custClr name="Light Blue highlight">
      <a:srgbClr val="D5E8FF"/>
    </a:custClr>
  </a:custClrLst>
  <a:extLst>
    <a:ext uri="{05A4C25C-085E-4340-85A3-A5531E510DB2}">
      <thm15:themeFamily xmlns:thm15="http://schemas.microsoft.com/office/thememl/2012/main" name="Presentation2" id="{4E9CA1F8-4B9B-469D-A41C-2262C9902D5D}" vid="{1AAA82EE-A481-4E5B-BDEC-5D2B45D64006}"/>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9EE2CEEFBA6642A2A988E4ACF1F975" ma:contentTypeVersion="12" ma:contentTypeDescription="Crée un document." ma:contentTypeScope="" ma:versionID="af65476b4902231099a22a61dd52ccd6">
  <xsd:schema xmlns:xsd="http://www.w3.org/2001/XMLSchema" xmlns:xs="http://www.w3.org/2001/XMLSchema" xmlns:p="http://schemas.microsoft.com/office/2006/metadata/properties" xmlns:ns2="2b347d7b-c3ad-4f4a-82fd-3fbc183ea31f" xmlns:ns3="ddebb41c-d46b-4dbd-baf2-aa174285ac6b" targetNamespace="http://schemas.microsoft.com/office/2006/metadata/properties" ma:root="true" ma:fieldsID="f768cc60315f999947ff41cf3074b026" ns2:_="" ns3:_="">
    <xsd:import namespace="2b347d7b-c3ad-4f4a-82fd-3fbc183ea31f"/>
    <xsd:import namespace="ddebb41c-d46b-4dbd-baf2-aa174285ac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347d7b-c3ad-4f4a-82fd-3fbc183ea3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0d37c9cb-3418-4ba6-bbc5-337c2ec0f581"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debb41c-d46b-4dbd-baf2-aa174285ac6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398bb2b-1b9f-4bb8-b561-a03a294aa8ba}" ma:internalName="TaxCatchAll" ma:showField="CatchAllData" ma:web="ddebb41c-d46b-4dbd-baf2-aa174285ac6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b347d7b-c3ad-4f4a-82fd-3fbc183ea31f">
      <Terms xmlns="http://schemas.microsoft.com/office/infopath/2007/PartnerControls"/>
    </lcf76f155ced4ddcb4097134ff3c332f>
    <TaxCatchAll xmlns="ddebb41c-d46b-4dbd-baf2-aa174285ac6b" xsi:nil="true"/>
  </documentManagement>
</p:properties>
</file>

<file path=customXml/itemProps1.xml><?xml version="1.0" encoding="utf-8"?>
<ds:datastoreItem xmlns:ds="http://schemas.openxmlformats.org/officeDocument/2006/customXml" ds:itemID="{57DAC648-44ED-4D48-A86B-5989982D8A17}"/>
</file>

<file path=customXml/itemProps2.xml><?xml version="1.0" encoding="utf-8"?>
<ds:datastoreItem xmlns:ds="http://schemas.openxmlformats.org/officeDocument/2006/customXml" ds:itemID="{75A69B13-5E6E-4E2D-9340-6C958A7F8A1F}"/>
</file>

<file path=customXml/itemProps3.xml><?xml version="1.0" encoding="utf-8"?>
<ds:datastoreItem xmlns:ds="http://schemas.openxmlformats.org/officeDocument/2006/customXml" ds:itemID="{43174644-A792-42E8-8725-6B1958940CAE}"/>
</file>

<file path=docProps/app.xml><?xml version="1.0" encoding="utf-8"?>
<Properties xmlns="http://schemas.openxmlformats.org/officeDocument/2006/extended-properties" xmlns:vt="http://schemas.openxmlformats.org/officeDocument/2006/docPropsVTypes">
  <TotalTime>4</TotalTime>
  <Words>975</Words>
  <Application>Microsoft Office PowerPoint</Application>
  <PresentationFormat>Affichage à l'écran (16:9)</PresentationFormat>
  <Paragraphs>165</Paragraphs>
  <Slides>31</Slides>
  <Notes>28</Notes>
  <HiddenSlides>0</HiddenSlides>
  <MMClips>0</MMClips>
  <ScaleCrop>false</ScaleCrop>
  <HeadingPairs>
    <vt:vector size="6" baseType="variant">
      <vt:variant>
        <vt:lpstr>Polices utilisées</vt:lpstr>
      </vt:variant>
      <vt:variant>
        <vt:i4>21</vt:i4>
      </vt:variant>
      <vt:variant>
        <vt:lpstr>Thème</vt:lpstr>
      </vt:variant>
      <vt:variant>
        <vt:i4>3</vt:i4>
      </vt:variant>
      <vt:variant>
        <vt:lpstr>Titres des diapositives</vt:lpstr>
      </vt:variant>
      <vt:variant>
        <vt:i4>31</vt:i4>
      </vt:variant>
    </vt:vector>
  </HeadingPairs>
  <TitlesOfParts>
    <vt:vector size="55" baseType="lpstr">
      <vt:lpstr>Fira Sans Light</vt:lpstr>
      <vt:lpstr>Josefin Sans</vt:lpstr>
      <vt:lpstr>Fira Sans Extra Condensed Medium</vt:lpstr>
      <vt:lpstr>Roboto Condensed Light</vt:lpstr>
      <vt:lpstr>Times New Roman</vt:lpstr>
      <vt:lpstr>Schroders Circular TT Medium</vt:lpstr>
      <vt:lpstr>Fira Sans Condensed</vt:lpstr>
      <vt:lpstr>Arial Black</vt:lpstr>
      <vt:lpstr>Schroders Circular TT</vt:lpstr>
      <vt:lpstr>Fira Sans Black</vt:lpstr>
      <vt:lpstr>Wingdings</vt:lpstr>
      <vt:lpstr>Open Sans Light</vt:lpstr>
      <vt:lpstr>Calibri</vt:lpstr>
      <vt:lpstr>Aharoni</vt:lpstr>
      <vt:lpstr>Cavolini</vt:lpstr>
      <vt:lpstr>Noto Sans</vt:lpstr>
      <vt:lpstr>Fira Sans SemiBold</vt:lpstr>
      <vt:lpstr>Schroders Circular TT Normal</vt:lpstr>
      <vt:lpstr>Mont Demo Heavy</vt:lpstr>
      <vt:lpstr>Arial</vt:lpstr>
      <vt:lpstr>DM Serif Display</vt:lpstr>
      <vt:lpstr>Leontes template</vt:lpstr>
      <vt:lpstr>Invesment Business Plan by Slidego</vt:lpstr>
      <vt:lpstr>16x9 2018 Refreshed Template Final</vt:lpstr>
      <vt:lpstr>AHEAD, to our future   27.04.23 Congress </vt:lpstr>
      <vt:lpstr>Agenda  </vt:lpstr>
      <vt:lpstr>Présentation PowerPoint</vt:lpstr>
      <vt:lpstr>Présentation PowerPoint</vt:lpstr>
      <vt:lpstr>Présentation PowerPoint</vt:lpstr>
      <vt:lpstr>Présentation PowerPoint</vt:lpstr>
      <vt:lpstr>The CIBH Marketing Barometer 2023  </vt:lpstr>
      <vt:lpstr>Patients needs</vt:lpstr>
      <vt:lpstr>Clues of change  (1)</vt:lpstr>
      <vt:lpstr>Clues of change  (2)</vt:lpstr>
      <vt:lpstr>Clues of change  (3)</vt:lpstr>
      <vt:lpstr>Clues of change  (4)</vt:lpstr>
      <vt:lpstr>Clues of change  (5)</vt:lpstr>
      <vt:lpstr>Présentation PowerPoint</vt:lpstr>
      <vt:lpstr>Présentation PowerPoint</vt:lpstr>
      <vt:lpstr>People change</vt:lpstr>
      <vt:lpstr>New behaviour (1)</vt:lpstr>
      <vt:lpstr>New behaviour (2)</vt:lpstr>
      <vt:lpstr>New behaviour (3)</vt:lpstr>
      <vt:lpstr>New behaviour (4)</vt:lpstr>
      <vt:lpstr>New behaviour (5)</vt:lpstr>
      <vt:lpstr>New behaviour (reminder)</vt:lpstr>
      <vt:lpstr>If it’s not true for the people, it’s not valid.</vt:lpstr>
      <vt:lpstr>The new retailers</vt:lpstr>
      <vt:lpstr>Présentation PowerPoint</vt:lpstr>
      <vt:lpstr>Présentation PowerPoint</vt:lpstr>
      <vt:lpstr>Présentation PowerPoint</vt:lpstr>
      <vt:lpstr>Conclusions</vt:lpstr>
      <vt:lpstr>The ground for a durable and profitable relationship is information</vt:lpstr>
      <vt:lpstr>The CIBH Marketing Barometer – details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THE BELGIAN PHARMACY 02.06.22 Conference</dc:title>
  <dc:creator>bruno liesse</dc:creator>
  <cp:lastModifiedBy>Damien THYSEBAERT</cp:lastModifiedBy>
  <cp:revision>19</cp:revision>
  <dcterms:modified xsi:type="dcterms:W3CDTF">2023-04-26T18:32:28Z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0x010100569EE2CEEFBA6642A2A988E4ACF1F975</vt:lpwstr>
  </property>
</Properties>
</file>