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1.xml" ContentType="application/vnd.openxmlformats-officedocument.themeOverride+xml"/>
  <Override PartName="/ppt/notesSlides/notesSlide31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2.xml" ContentType="application/vnd.openxmlformats-officedocument.themeOverride+xml"/>
  <Override PartName="/ppt/notesSlides/notesSlide32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3.xml" ContentType="application/vnd.openxmlformats-officedocument.themeOverr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3" r:id="rId1"/>
    <p:sldMasterId id="2147483727" r:id="rId2"/>
    <p:sldMasterId id="2147484000" r:id="rId3"/>
    <p:sldMasterId id="2147484045" r:id="rId4"/>
  </p:sldMasterIdLst>
  <p:notesMasterIdLst>
    <p:notesMasterId r:id="rId44"/>
  </p:notesMasterIdLst>
  <p:sldIdLst>
    <p:sldId id="2145707228" r:id="rId5"/>
    <p:sldId id="2107" r:id="rId6"/>
    <p:sldId id="2145707243" r:id="rId7"/>
    <p:sldId id="259" r:id="rId8"/>
    <p:sldId id="2145707263" r:id="rId9"/>
    <p:sldId id="2145707234" r:id="rId10"/>
    <p:sldId id="2145707211" r:id="rId11"/>
    <p:sldId id="2145707214" r:id="rId12"/>
    <p:sldId id="2145707238" r:id="rId13"/>
    <p:sldId id="2145707264" r:id="rId14"/>
    <p:sldId id="2145707237" r:id="rId15"/>
    <p:sldId id="2145707236" r:id="rId16"/>
    <p:sldId id="2145707240" r:id="rId17"/>
    <p:sldId id="2145707239" r:id="rId18"/>
    <p:sldId id="2145707208" r:id="rId19"/>
    <p:sldId id="2145707273" r:id="rId20"/>
    <p:sldId id="2145707262" r:id="rId21"/>
    <p:sldId id="2145707271" r:id="rId22"/>
    <p:sldId id="2145707253" r:id="rId23"/>
    <p:sldId id="2145707218" r:id="rId24"/>
    <p:sldId id="278" r:id="rId25"/>
    <p:sldId id="2145707259" r:id="rId26"/>
    <p:sldId id="2145707242" r:id="rId27"/>
    <p:sldId id="2145707265" r:id="rId28"/>
    <p:sldId id="2145707266" r:id="rId29"/>
    <p:sldId id="2145707267" r:id="rId30"/>
    <p:sldId id="2145707255" r:id="rId31"/>
    <p:sldId id="2145707256" r:id="rId32"/>
    <p:sldId id="2145707268" r:id="rId33"/>
    <p:sldId id="2145707269" r:id="rId34"/>
    <p:sldId id="2145707270" r:id="rId35"/>
    <p:sldId id="2145707274" r:id="rId36"/>
    <p:sldId id="2145707275" r:id="rId37"/>
    <p:sldId id="295" r:id="rId38"/>
    <p:sldId id="2145707245" r:id="rId39"/>
    <p:sldId id="2145707249" r:id="rId40"/>
    <p:sldId id="2145707248" r:id="rId41"/>
    <p:sldId id="2145707250" r:id="rId42"/>
    <p:sldId id="297" r:id="rId43"/>
  </p:sldIdLst>
  <p:sldSz cx="9144000" cy="5143500" type="screen16x9"/>
  <p:notesSz cx="6858000" cy="9144000"/>
  <p:embeddedFontLst>
    <p:embeddedFont>
      <p:font typeface="Aharoni" panose="02010803020104030203" pitchFamily="2" charset="-79"/>
      <p:bold r:id="rId45"/>
    </p:embeddedFont>
    <p:embeddedFont>
      <p:font typeface="Arial Black" panose="020B0A04020102020204" pitchFamily="34" charset="0"/>
      <p:bold r:id="rId46"/>
    </p:embeddedFon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DM Serif Display" panose="020B0604020202020204" charset="0"/>
      <p:regular r:id="rId51"/>
      <p:italic r:id="rId52"/>
    </p:embeddedFont>
    <p:embeddedFont>
      <p:font typeface="Fira Sans" panose="020B0604020202020204" charset="0"/>
      <p:regular r:id="rId53"/>
      <p:bold r:id="rId54"/>
      <p:italic r:id="rId55"/>
      <p:boldItalic r:id="rId56"/>
    </p:embeddedFont>
    <p:embeddedFont>
      <p:font typeface="Fira Sans Black" panose="020B0604020202020204" charset="0"/>
      <p:bold r:id="rId57"/>
      <p:italic r:id="rId58"/>
      <p:boldItalic r:id="rId59"/>
    </p:embeddedFont>
    <p:embeddedFont>
      <p:font typeface="Fira Sans Condensed" panose="020B0604020202020204" charset="0"/>
      <p:regular r:id="rId60"/>
      <p:bold r:id="rId61"/>
      <p:italic r:id="rId62"/>
      <p:boldItalic r:id="rId63"/>
    </p:embeddedFont>
    <p:embeddedFont>
      <p:font typeface="Fira Sans Light" panose="020B0604020202020204" charset="0"/>
      <p:regular r:id="rId64"/>
      <p:bold r:id="rId65"/>
      <p:italic r:id="rId66"/>
      <p:boldItalic r:id="rId67"/>
    </p:embeddedFont>
    <p:embeddedFont>
      <p:font typeface="Fira Sans SemiBold" panose="020B0604020202020204" charset="0"/>
      <p:regular r:id="rId68"/>
      <p:bold r:id="rId69"/>
      <p:italic r:id="rId70"/>
      <p:boldItalic r:id="rId71"/>
    </p:embeddedFont>
    <p:embeddedFont>
      <p:font typeface="Josefin Sans" panose="020B0604020202020204" charset="0"/>
      <p:regular r:id="rId72"/>
      <p:bold r:id="rId73"/>
    </p:embeddedFont>
    <p:embeddedFont>
      <p:font typeface="Noto Sans" panose="020B0604020202020204" charset="0"/>
      <p:regular r:id="rId74"/>
      <p:bold r:id="rId75"/>
      <p:italic r:id="rId76"/>
      <p:boldItalic r:id="rId77"/>
    </p:embeddedFont>
    <p:embeddedFont>
      <p:font typeface="Open Sans Light" panose="020B0604020202020204" charset="0"/>
      <p:regular r:id="rId78"/>
      <p:italic r:id="rId79"/>
    </p:embeddedFont>
    <p:embeddedFont>
      <p:font typeface="Poppins" panose="020B0604020202020204" charset="0"/>
      <p:regular r:id="rId80"/>
      <p:bold r:id="rId81"/>
      <p:italic r:id="rId82"/>
      <p:boldItalic r:id="rId83"/>
    </p:embeddedFont>
    <p:embeddedFont>
      <p:font typeface="Poppins Light" panose="020B0604020202020204" charset="0"/>
      <p:regular r:id="rId84"/>
      <p:italic r:id="rId85"/>
    </p:embeddedFont>
    <p:embeddedFont>
      <p:font typeface="Poppins SemiBold" panose="020B0604020202020204" charset="0"/>
      <p:bold r:id="rId86"/>
      <p:boldItalic r:id="rId87"/>
    </p:embeddedFont>
    <p:embeddedFont>
      <p:font typeface="Roboto Condensed Light" panose="020B0604020202020204" charset="0"/>
      <p:regular r:id="rId88"/>
      <p:italic r:id="rId8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Standaardsectie" id="{DEE95BC9-DDBB-4609-B55A-D47B112AB5FE}">
          <p14:sldIdLst/>
        </p14:section>
        <p14:section name="Section par défaut" id="{900F290E-277D-4A59-981D-D50E947113C2}">
          <p14:sldIdLst>
            <p14:sldId id="2145707228"/>
            <p14:sldId id="2107"/>
            <p14:sldId id="2145707243"/>
            <p14:sldId id="259"/>
            <p14:sldId id="2145707263"/>
            <p14:sldId id="2145707234"/>
            <p14:sldId id="2145707211"/>
            <p14:sldId id="2145707214"/>
            <p14:sldId id="2145707238"/>
            <p14:sldId id="2145707264"/>
            <p14:sldId id="2145707237"/>
            <p14:sldId id="2145707236"/>
            <p14:sldId id="2145707240"/>
            <p14:sldId id="2145707239"/>
            <p14:sldId id="2145707208"/>
            <p14:sldId id="2145707273"/>
            <p14:sldId id="2145707262"/>
            <p14:sldId id="2145707271"/>
            <p14:sldId id="2145707253"/>
            <p14:sldId id="2145707218"/>
            <p14:sldId id="278"/>
            <p14:sldId id="2145707259"/>
            <p14:sldId id="2145707242"/>
            <p14:sldId id="2145707265"/>
            <p14:sldId id="2145707266"/>
            <p14:sldId id="2145707267"/>
            <p14:sldId id="2145707255"/>
            <p14:sldId id="2145707256"/>
            <p14:sldId id="2145707268"/>
            <p14:sldId id="2145707269"/>
            <p14:sldId id="2145707270"/>
            <p14:sldId id="2145707274"/>
            <p14:sldId id="2145707275"/>
            <p14:sldId id="295"/>
            <p14:sldId id="2145707245"/>
            <p14:sldId id="2145707249"/>
            <p14:sldId id="2145707248"/>
            <p14:sldId id="2145707250"/>
            <p14:sldId id="29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F89"/>
    <a:srgbClr val="FFFFCC"/>
    <a:srgbClr val="FF9900"/>
    <a:srgbClr val="009999"/>
    <a:srgbClr val="006666"/>
    <a:srgbClr val="FF99FF"/>
    <a:srgbClr val="FF0066"/>
    <a:srgbClr val="02102E"/>
    <a:srgbClr val="CC9900"/>
    <a:srgbClr val="008D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5410753-5686-4FA7-8A8C-078DA2DEC9FD}" v="39" dt="2023-06-08T05:29:40.399"/>
  </p1510:revLst>
</p1510:revInfo>
</file>

<file path=ppt/tableStyles.xml><?xml version="1.0" encoding="utf-8"?>
<a:tblStyleLst xmlns:a="http://schemas.openxmlformats.org/drawingml/2006/main" def="{A5841E3A-28FF-46F0-8055-5B909390C4EB}">
  <a:tblStyle styleId="{A5841E3A-28FF-46F0-8055-5B909390C4E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02BEA06E-A5FC-4559-A322-2ACFE5927EA3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19"/>
    <p:restoredTop sz="95226" autoAdjust="0"/>
  </p:normalViewPr>
  <p:slideViewPr>
    <p:cSldViewPr snapToGrid="0" snapToObjects="1">
      <p:cViewPr varScale="1">
        <p:scale>
          <a:sx n="123" d="100"/>
          <a:sy n="123" d="100"/>
        </p:scale>
        <p:origin x="163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font" Target="fonts/font3.fntdata"/><Relationship Id="rId63" Type="http://schemas.openxmlformats.org/officeDocument/2006/relationships/font" Target="fonts/font19.fntdata"/><Relationship Id="rId68" Type="http://schemas.openxmlformats.org/officeDocument/2006/relationships/font" Target="fonts/font24.fntdata"/><Relationship Id="rId84" Type="http://schemas.openxmlformats.org/officeDocument/2006/relationships/font" Target="fonts/font40.fntdata"/><Relationship Id="rId89" Type="http://schemas.openxmlformats.org/officeDocument/2006/relationships/font" Target="fonts/font45.fntdata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font" Target="fonts/font9.fntdata"/><Relationship Id="rId58" Type="http://schemas.openxmlformats.org/officeDocument/2006/relationships/font" Target="fonts/font14.fntdata"/><Relationship Id="rId74" Type="http://schemas.openxmlformats.org/officeDocument/2006/relationships/font" Target="fonts/font30.fntdata"/><Relationship Id="rId79" Type="http://schemas.openxmlformats.org/officeDocument/2006/relationships/font" Target="fonts/font35.fntdata"/><Relationship Id="rId5" Type="http://schemas.openxmlformats.org/officeDocument/2006/relationships/slide" Target="slides/slide1.xml"/><Relationship Id="rId90" Type="http://schemas.openxmlformats.org/officeDocument/2006/relationships/presProps" Target="presProps.xml"/><Relationship Id="rId95" Type="http://schemas.microsoft.com/office/2015/10/relationships/revisionInfo" Target="revisionInfo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font" Target="fonts/font4.fntdata"/><Relationship Id="rId64" Type="http://schemas.openxmlformats.org/officeDocument/2006/relationships/font" Target="fonts/font20.fntdata"/><Relationship Id="rId69" Type="http://schemas.openxmlformats.org/officeDocument/2006/relationships/font" Target="fonts/font25.fntdata"/><Relationship Id="rId8" Type="http://schemas.openxmlformats.org/officeDocument/2006/relationships/slide" Target="slides/slide4.xml"/><Relationship Id="rId51" Type="http://schemas.openxmlformats.org/officeDocument/2006/relationships/font" Target="fonts/font7.fntdata"/><Relationship Id="rId72" Type="http://schemas.openxmlformats.org/officeDocument/2006/relationships/font" Target="fonts/font28.fntdata"/><Relationship Id="rId80" Type="http://schemas.openxmlformats.org/officeDocument/2006/relationships/font" Target="fonts/font36.fntdata"/><Relationship Id="rId85" Type="http://schemas.openxmlformats.org/officeDocument/2006/relationships/font" Target="fonts/font41.fntdata"/><Relationship Id="rId9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2.fntdata"/><Relationship Id="rId59" Type="http://schemas.openxmlformats.org/officeDocument/2006/relationships/font" Target="fonts/font15.fntdata"/><Relationship Id="rId67" Type="http://schemas.openxmlformats.org/officeDocument/2006/relationships/font" Target="fonts/font23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font" Target="fonts/font10.fntdata"/><Relationship Id="rId62" Type="http://schemas.openxmlformats.org/officeDocument/2006/relationships/font" Target="fonts/font18.fntdata"/><Relationship Id="rId70" Type="http://schemas.openxmlformats.org/officeDocument/2006/relationships/font" Target="fonts/font26.fntdata"/><Relationship Id="rId75" Type="http://schemas.openxmlformats.org/officeDocument/2006/relationships/font" Target="fonts/font31.fntdata"/><Relationship Id="rId83" Type="http://schemas.openxmlformats.org/officeDocument/2006/relationships/font" Target="fonts/font39.fntdata"/><Relationship Id="rId88" Type="http://schemas.openxmlformats.org/officeDocument/2006/relationships/font" Target="fonts/font44.fntdata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5.fntdata"/><Relationship Id="rId57" Type="http://schemas.openxmlformats.org/officeDocument/2006/relationships/font" Target="fonts/font13.fntdata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Relationship Id="rId60" Type="http://schemas.openxmlformats.org/officeDocument/2006/relationships/font" Target="fonts/font16.fntdata"/><Relationship Id="rId65" Type="http://schemas.openxmlformats.org/officeDocument/2006/relationships/font" Target="fonts/font21.fntdata"/><Relationship Id="rId73" Type="http://schemas.openxmlformats.org/officeDocument/2006/relationships/font" Target="fonts/font29.fntdata"/><Relationship Id="rId78" Type="http://schemas.openxmlformats.org/officeDocument/2006/relationships/font" Target="fonts/font34.fntdata"/><Relationship Id="rId81" Type="http://schemas.openxmlformats.org/officeDocument/2006/relationships/font" Target="fonts/font37.fntdata"/><Relationship Id="rId86" Type="http://schemas.openxmlformats.org/officeDocument/2006/relationships/font" Target="fonts/font42.fntdata"/><Relationship Id="rId94" Type="http://schemas.microsoft.com/office/2016/11/relationships/changesInfo" Target="changesInfos/changesInfo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font" Target="fonts/font6.fntdata"/><Relationship Id="rId55" Type="http://schemas.openxmlformats.org/officeDocument/2006/relationships/font" Target="fonts/font11.fntdata"/><Relationship Id="rId76" Type="http://schemas.openxmlformats.org/officeDocument/2006/relationships/font" Target="fonts/font32.fntdata"/><Relationship Id="rId7" Type="http://schemas.openxmlformats.org/officeDocument/2006/relationships/slide" Target="slides/slide3.xml"/><Relationship Id="rId71" Type="http://schemas.openxmlformats.org/officeDocument/2006/relationships/font" Target="fonts/font27.fntdata"/><Relationship Id="rId9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font" Target="fonts/font1.fntdata"/><Relationship Id="rId66" Type="http://schemas.openxmlformats.org/officeDocument/2006/relationships/font" Target="fonts/font22.fntdata"/><Relationship Id="rId87" Type="http://schemas.openxmlformats.org/officeDocument/2006/relationships/font" Target="fonts/font43.fntdata"/><Relationship Id="rId61" Type="http://schemas.openxmlformats.org/officeDocument/2006/relationships/font" Target="fonts/font17.fntdata"/><Relationship Id="rId82" Type="http://schemas.openxmlformats.org/officeDocument/2006/relationships/font" Target="fonts/font38.fntdata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font" Target="fonts/font12.fntdata"/><Relationship Id="rId77" Type="http://schemas.openxmlformats.org/officeDocument/2006/relationships/font" Target="fonts/font33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uno liesse" userId="f9159895277b4f0e" providerId="LiveId" clId="{A5410753-5686-4FA7-8A8C-078DA2DEC9FD}"/>
    <pc:docChg chg="custSel delSld modSld modSection">
      <pc:chgData name="bruno liesse" userId="f9159895277b4f0e" providerId="LiveId" clId="{A5410753-5686-4FA7-8A8C-078DA2DEC9FD}" dt="2023-06-08T05:29:40.399" v="77" actId="207"/>
      <pc:docMkLst>
        <pc:docMk/>
      </pc:docMkLst>
      <pc:sldChg chg="del">
        <pc:chgData name="bruno liesse" userId="f9159895277b4f0e" providerId="LiveId" clId="{A5410753-5686-4FA7-8A8C-078DA2DEC9FD}" dt="2023-06-08T05:19:20.743" v="1" actId="47"/>
        <pc:sldMkLst>
          <pc:docMk/>
          <pc:sldMk cId="492444878" sldId="490"/>
        </pc:sldMkLst>
      </pc:sldChg>
      <pc:sldChg chg="del">
        <pc:chgData name="bruno liesse" userId="f9159895277b4f0e" providerId="LiveId" clId="{A5410753-5686-4FA7-8A8C-078DA2DEC9FD}" dt="2023-06-08T05:19:21.163" v="2" actId="47"/>
        <pc:sldMkLst>
          <pc:docMk/>
          <pc:sldMk cId="1538366195" sldId="491"/>
        </pc:sldMkLst>
      </pc:sldChg>
      <pc:sldChg chg="del">
        <pc:chgData name="bruno liesse" userId="f9159895277b4f0e" providerId="LiveId" clId="{A5410753-5686-4FA7-8A8C-078DA2DEC9FD}" dt="2023-06-08T05:19:20.464" v="0" actId="47"/>
        <pc:sldMkLst>
          <pc:docMk/>
          <pc:sldMk cId="2984604534" sldId="3032"/>
        </pc:sldMkLst>
      </pc:sldChg>
      <pc:sldChg chg="modAnim">
        <pc:chgData name="bruno liesse" userId="f9159895277b4f0e" providerId="LiveId" clId="{A5410753-5686-4FA7-8A8C-078DA2DEC9FD}" dt="2023-06-08T05:21:21.507" v="8"/>
        <pc:sldMkLst>
          <pc:docMk/>
          <pc:sldMk cId="960161402" sldId="2145707236"/>
        </pc:sldMkLst>
      </pc:sldChg>
      <pc:sldChg chg="modAnim">
        <pc:chgData name="bruno liesse" userId="f9159895277b4f0e" providerId="LiveId" clId="{A5410753-5686-4FA7-8A8C-078DA2DEC9FD}" dt="2023-06-08T05:21:02.651" v="7"/>
        <pc:sldMkLst>
          <pc:docMk/>
          <pc:sldMk cId="3409814318" sldId="2145707237"/>
        </pc:sldMkLst>
      </pc:sldChg>
      <pc:sldChg chg="addSp delSp modSp mod">
        <pc:chgData name="bruno liesse" userId="f9159895277b4f0e" providerId="LiveId" clId="{A5410753-5686-4FA7-8A8C-078DA2DEC9FD}" dt="2023-06-08T05:22:28.710" v="13" actId="1076"/>
        <pc:sldMkLst>
          <pc:docMk/>
          <pc:sldMk cId="2772645308" sldId="2145707239"/>
        </pc:sldMkLst>
        <pc:spChg chg="del">
          <ac:chgData name="bruno liesse" userId="f9159895277b4f0e" providerId="LiveId" clId="{A5410753-5686-4FA7-8A8C-078DA2DEC9FD}" dt="2023-06-08T05:21:50.812" v="9" actId="478"/>
          <ac:spMkLst>
            <pc:docMk/>
            <pc:sldMk cId="2772645308" sldId="2145707239"/>
            <ac:spMk id="5" creationId="{7CF7D255-4166-AF1F-61C6-2B7E9FFD9818}"/>
          </ac:spMkLst>
        </pc:spChg>
        <pc:picChg chg="add del">
          <ac:chgData name="bruno liesse" userId="f9159895277b4f0e" providerId="LiveId" clId="{A5410753-5686-4FA7-8A8C-078DA2DEC9FD}" dt="2023-06-08T05:22:20.641" v="11" actId="21"/>
          <ac:picMkLst>
            <pc:docMk/>
            <pc:sldMk cId="2772645308" sldId="2145707239"/>
            <ac:picMk id="7" creationId="{988CF369-B964-BA28-A027-C2AAA9D429E4}"/>
          </ac:picMkLst>
        </pc:picChg>
        <pc:picChg chg="mod">
          <ac:chgData name="bruno liesse" userId="f9159895277b4f0e" providerId="LiveId" clId="{A5410753-5686-4FA7-8A8C-078DA2DEC9FD}" dt="2023-06-08T05:22:28.710" v="13" actId="1076"/>
          <ac:picMkLst>
            <pc:docMk/>
            <pc:sldMk cId="2772645308" sldId="2145707239"/>
            <ac:picMk id="8" creationId="{0B9C2446-4C3D-D5CE-83E1-07D655E09E35}"/>
          </ac:picMkLst>
        </pc:picChg>
      </pc:sldChg>
      <pc:sldChg chg="modSp">
        <pc:chgData name="bruno liesse" userId="f9159895277b4f0e" providerId="LiveId" clId="{A5410753-5686-4FA7-8A8C-078DA2DEC9FD}" dt="2023-06-08T05:19:53.666" v="5" actId="20577"/>
        <pc:sldMkLst>
          <pc:docMk/>
          <pc:sldMk cId="2805728878" sldId="2145707243"/>
        </pc:sldMkLst>
        <pc:spChg chg="mod">
          <ac:chgData name="bruno liesse" userId="f9159895277b4f0e" providerId="LiveId" clId="{A5410753-5686-4FA7-8A8C-078DA2DEC9FD}" dt="2023-06-08T05:19:53.666" v="5" actId="20577"/>
          <ac:spMkLst>
            <pc:docMk/>
            <pc:sldMk cId="2805728878" sldId="2145707243"/>
            <ac:spMk id="2" creationId="{D329E286-D250-BCA5-145B-5B1E3885DADA}"/>
          </ac:spMkLst>
        </pc:spChg>
      </pc:sldChg>
      <pc:sldChg chg="addSp delSp modSp mod">
        <pc:chgData name="bruno liesse" userId="f9159895277b4f0e" providerId="LiveId" clId="{A5410753-5686-4FA7-8A8C-078DA2DEC9FD}" dt="2023-06-08T05:27:25.244" v="61" actId="478"/>
        <pc:sldMkLst>
          <pc:docMk/>
          <pc:sldMk cId="1647112214" sldId="2145707256"/>
        </pc:sldMkLst>
        <pc:spChg chg="add del mod">
          <ac:chgData name="bruno liesse" userId="f9159895277b4f0e" providerId="LiveId" clId="{A5410753-5686-4FA7-8A8C-078DA2DEC9FD}" dt="2023-06-08T05:27:25.244" v="61" actId="478"/>
          <ac:spMkLst>
            <pc:docMk/>
            <pc:sldMk cId="1647112214" sldId="2145707256"/>
            <ac:spMk id="9" creationId="{0651DE55-6DEB-48B9-26D2-5400EDBBC68B}"/>
          </ac:spMkLst>
        </pc:spChg>
        <pc:spChg chg="del">
          <ac:chgData name="bruno liesse" userId="f9159895277b4f0e" providerId="LiveId" clId="{A5410753-5686-4FA7-8A8C-078DA2DEC9FD}" dt="2023-06-08T05:27:23.616" v="60" actId="478"/>
          <ac:spMkLst>
            <pc:docMk/>
            <pc:sldMk cId="1647112214" sldId="2145707256"/>
            <ac:spMk id="186" creationId="{00000000-0000-0000-0000-000000000000}"/>
          </ac:spMkLst>
        </pc:spChg>
      </pc:sldChg>
      <pc:sldChg chg="delSp modSp mod">
        <pc:chgData name="bruno liesse" userId="f9159895277b4f0e" providerId="LiveId" clId="{A5410753-5686-4FA7-8A8C-078DA2DEC9FD}" dt="2023-06-08T05:24:14.325" v="30" actId="478"/>
        <pc:sldMkLst>
          <pc:docMk/>
          <pc:sldMk cId="2514002783" sldId="2145707262"/>
        </pc:sldMkLst>
        <pc:spChg chg="mod">
          <ac:chgData name="bruno liesse" userId="f9159895277b4f0e" providerId="LiveId" clId="{A5410753-5686-4FA7-8A8C-078DA2DEC9FD}" dt="2023-06-08T05:24:11.369" v="29" actId="6549"/>
          <ac:spMkLst>
            <pc:docMk/>
            <pc:sldMk cId="2514002783" sldId="2145707262"/>
            <ac:spMk id="6" creationId="{15ED6F3F-B840-16EF-C083-B2620B96DBCA}"/>
          </ac:spMkLst>
        </pc:spChg>
        <pc:spChg chg="del">
          <ac:chgData name="bruno liesse" userId="f9159895277b4f0e" providerId="LiveId" clId="{A5410753-5686-4FA7-8A8C-078DA2DEC9FD}" dt="2023-06-08T05:24:14.325" v="30" actId="478"/>
          <ac:spMkLst>
            <pc:docMk/>
            <pc:sldMk cId="2514002783" sldId="2145707262"/>
            <ac:spMk id="8" creationId="{DC9AA49B-DB37-2182-A303-1C4DFEAE58A7}"/>
          </ac:spMkLst>
        </pc:spChg>
      </pc:sldChg>
      <pc:sldChg chg="modSp">
        <pc:chgData name="bruno liesse" userId="f9159895277b4f0e" providerId="LiveId" clId="{A5410753-5686-4FA7-8A8C-078DA2DEC9FD}" dt="2023-06-08T05:27:11.386" v="59" actId="207"/>
        <pc:sldMkLst>
          <pc:docMk/>
          <pc:sldMk cId="25540229" sldId="2145707267"/>
        </pc:sldMkLst>
        <pc:spChg chg="mod">
          <ac:chgData name="bruno liesse" userId="f9159895277b4f0e" providerId="LiveId" clId="{A5410753-5686-4FA7-8A8C-078DA2DEC9FD}" dt="2023-06-08T05:27:11.386" v="59" actId="207"/>
          <ac:spMkLst>
            <pc:docMk/>
            <pc:sldMk cId="25540229" sldId="2145707267"/>
            <ac:spMk id="2" creationId="{E3569590-7409-2477-27D4-7857C3386861}"/>
          </ac:spMkLst>
        </pc:spChg>
      </pc:sldChg>
      <pc:sldChg chg="modSp mod">
        <pc:chgData name="bruno liesse" userId="f9159895277b4f0e" providerId="LiveId" clId="{A5410753-5686-4FA7-8A8C-078DA2DEC9FD}" dt="2023-06-08T05:27:44.238" v="65" actId="1076"/>
        <pc:sldMkLst>
          <pc:docMk/>
          <pc:sldMk cId="414384416" sldId="2145707268"/>
        </pc:sldMkLst>
        <pc:spChg chg="mod">
          <ac:chgData name="bruno liesse" userId="f9159895277b4f0e" providerId="LiveId" clId="{A5410753-5686-4FA7-8A8C-078DA2DEC9FD}" dt="2023-06-08T05:27:44.238" v="65" actId="1076"/>
          <ac:spMkLst>
            <pc:docMk/>
            <pc:sldMk cId="414384416" sldId="2145707268"/>
            <ac:spMk id="12" creationId="{4B4924AC-2089-BE0D-5AF7-45515932EC91}"/>
          </ac:spMkLst>
        </pc:spChg>
      </pc:sldChg>
      <pc:sldChg chg="delSp modSp mod modAnim">
        <pc:chgData name="bruno liesse" userId="f9159895277b4f0e" providerId="LiveId" clId="{A5410753-5686-4FA7-8A8C-078DA2DEC9FD}" dt="2023-06-08T05:26:15.954" v="58"/>
        <pc:sldMkLst>
          <pc:docMk/>
          <pc:sldMk cId="1746273383" sldId="2145707271"/>
        </pc:sldMkLst>
        <pc:spChg chg="mod">
          <ac:chgData name="bruno liesse" userId="f9159895277b4f0e" providerId="LiveId" clId="{A5410753-5686-4FA7-8A8C-078DA2DEC9FD}" dt="2023-06-08T05:25:46.934" v="56" actId="1036"/>
          <ac:spMkLst>
            <pc:docMk/>
            <pc:sldMk cId="1746273383" sldId="2145707271"/>
            <ac:spMk id="7" creationId="{D0914BE4-3262-302D-AD38-232A142ADE2F}"/>
          </ac:spMkLst>
        </pc:spChg>
        <pc:spChg chg="mod">
          <ac:chgData name="bruno liesse" userId="f9159895277b4f0e" providerId="LiveId" clId="{A5410753-5686-4FA7-8A8C-078DA2DEC9FD}" dt="2023-06-08T05:25:46.934" v="56" actId="1036"/>
          <ac:spMkLst>
            <pc:docMk/>
            <pc:sldMk cId="1746273383" sldId="2145707271"/>
            <ac:spMk id="8" creationId="{5C14EE82-BA0E-457E-AFA3-CA6A8C1663B3}"/>
          </ac:spMkLst>
        </pc:spChg>
        <pc:spChg chg="mod">
          <ac:chgData name="bruno liesse" userId="f9159895277b4f0e" providerId="LiveId" clId="{A5410753-5686-4FA7-8A8C-078DA2DEC9FD}" dt="2023-06-08T05:25:46.934" v="56" actId="1036"/>
          <ac:spMkLst>
            <pc:docMk/>
            <pc:sldMk cId="1746273383" sldId="2145707271"/>
            <ac:spMk id="9" creationId="{EBBDA9AD-1C55-49AD-3831-8362F4EB3ADE}"/>
          </ac:spMkLst>
        </pc:spChg>
        <pc:spChg chg="mod">
          <ac:chgData name="bruno liesse" userId="f9159895277b4f0e" providerId="LiveId" clId="{A5410753-5686-4FA7-8A8C-078DA2DEC9FD}" dt="2023-06-08T05:25:46.934" v="56" actId="1036"/>
          <ac:spMkLst>
            <pc:docMk/>
            <pc:sldMk cId="1746273383" sldId="2145707271"/>
            <ac:spMk id="12" creationId="{61B26D75-01B4-DD7B-DBFE-AD9279800717}"/>
          </ac:spMkLst>
        </pc:spChg>
        <pc:spChg chg="mod">
          <ac:chgData name="bruno liesse" userId="f9159895277b4f0e" providerId="LiveId" clId="{A5410753-5686-4FA7-8A8C-078DA2DEC9FD}" dt="2023-06-08T05:25:46.934" v="56" actId="1036"/>
          <ac:spMkLst>
            <pc:docMk/>
            <pc:sldMk cId="1746273383" sldId="2145707271"/>
            <ac:spMk id="14" creationId="{8539A989-0634-B169-1BA5-7C13120C79BB}"/>
          </ac:spMkLst>
        </pc:spChg>
        <pc:spChg chg="mod">
          <ac:chgData name="bruno liesse" userId="f9159895277b4f0e" providerId="LiveId" clId="{A5410753-5686-4FA7-8A8C-078DA2DEC9FD}" dt="2023-06-08T05:25:46.934" v="56" actId="1036"/>
          <ac:spMkLst>
            <pc:docMk/>
            <pc:sldMk cId="1746273383" sldId="2145707271"/>
            <ac:spMk id="15" creationId="{92036CAB-8BFA-8840-8CF8-01A9CBB1EC2A}"/>
          </ac:spMkLst>
        </pc:spChg>
        <pc:spChg chg="mod">
          <ac:chgData name="bruno liesse" userId="f9159895277b4f0e" providerId="LiveId" clId="{A5410753-5686-4FA7-8A8C-078DA2DEC9FD}" dt="2023-06-08T05:24:53.177" v="32" actId="114"/>
          <ac:spMkLst>
            <pc:docMk/>
            <pc:sldMk cId="1746273383" sldId="2145707271"/>
            <ac:spMk id="16" creationId="{23CA8042-89FE-01A5-76DE-80E2CFA1F336}"/>
          </ac:spMkLst>
        </pc:spChg>
        <pc:spChg chg="mod">
          <ac:chgData name="bruno liesse" userId="f9159895277b4f0e" providerId="LiveId" clId="{A5410753-5686-4FA7-8A8C-078DA2DEC9FD}" dt="2023-06-08T05:25:46.934" v="56" actId="1036"/>
          <ac:spMkLst>
            <pc:docMk/>
            <pc:sldMk cId="1746273383" sldId="2145707271"/>
            <ac:spMk id="17" creationId="{E53FDB9F-0AD4-C68D-6B6F-3D5F43619D79}"/>
          </ac:spMkLst>
        </pc:spChg>
        <pc:spChg chg="mod">
          <ac:chgData name="bruno liesse" userId="f9159895277b4f0e" providerId="LiveId" clId="{A5410753-5686-4FA7-8A8C-078DA2DEC9FD}" dt="2023-06-08T05:25:46.934" v="56" actId="1036"/>
          <ac:spMkLst>
            <pc:docMk/>
            <pc:sldMk cId="1746273383" sldId="2145707271"/>
            <ac:spMk id="18" creationId="{28730568-ED42-3E9A-3F00-3C626C233309}"/>
          </ac:spMkLst>
        </pc:spChg>
        <pc:spChg chg="mod">
          <ac:chgData name="bruno liesse" userId="f9159895277b4f0e" providerId="LiveId" clId="{A5410753-5686-4FA7-8A8C-078DA2DEC9FD}" dt="2023-06-08T05:25:46.934" v="56" actId="1036"/>
          <ac:spMkLst>
            <pc:docMk/>
            <pc:sldMk cId="1746273383" sldId="2145707271"/>
            <ac:spMk id="22" creationId="{1F2797FF-4ED4-1E34-5656-24656B9B3EBE}"/>
          </ac:spMkLst>
        </pc:spChg>
        <pc:spChg chg="mod">
          <ac:chgData name="bruno liesse" userId="f9159895277b4f0e" providerId="LiveId" clId="{A5410753-5686-4FA7-8A8C-078DA2DEC9FD}" dt="2023-06-08T05:25:46.934" v="56" actId="1036"/>
          <ac:spMkLst>
            <pc:docMk/>
            <pc:sldMk cId="1746273383" sldId="2145707271"/>
            <ac:spMk id="23" creationId="{ECFB86B4-CA76-626B-A06D-17A87286A577}"/>
          </ac:spMkLst>
        </pc:spChg>
        <pc:spChg chg="mod">
          <ac:chgData name="bruno liesse" userId="f9159895277b4f0e" providerId="LiveId" clId="{A5410753-5686-4FA7-8A8C-078DA2DEC9FD}" dt="2023-06-08T05:25:46.934" v="56" actId="1036"/>
          <ac:spMkLst>
            <pc:docMk/>
            <pc:sldMk cId="1746273383" sldId="2145707271"/>
            <ac:spMk id="24" creationId="{5580F9AE-2B8C-0BA7-67D6-A064EE54F79D}"/>
          </ac:spMkLst>
        </pc:spChg>
        <pc:spChg chg="mod">
          <ac:chgData name="bruno liesse" userId="f9159895277b4f0e" providerId="LiveId" clId="{A5410753-5686-4FA7-8A8C-078DA2DEC9FD}" dt="2023-06-08T05:25:46.934" v="56" actId="1036"/>
          <ac:spMkLst>
            <pc:docMk/>
            <pc:sldMk cId="1746273383" sldId="2145707271"/>
            <ac:spMk id="25" creationId="{07DA8C09-9762-3940-C0E9-E315593B0F41}"/>
          </ac:spMkLst>
        </pc:spChg>
        <pc:spChg chg="mod">
          <ac:chgData name="bruno liesse" userId="f9159895277b4f0e" providerId="LiveId" clId="{A5410753-5686-4FA7-8A8C-078DA2DEC9FD}" dt="2023-06-08T05:25:46.934" v="56" actId="1036"/>
          <ac:spMkLst>
            <pc:docMk/>
            <pc:sldMk cId="1746273383" sldId="2145707271"/>
            <ac:spMk id="27" creationId="{EB4DD9FD-A783-C54B-7859-A8CD61E62F10}"/>
          </ac:spMkLst>
        </pc:spChg>
        <pc:picChg chg="del">
          <ac:chgData name="bruno liesse" userId="f9159895277b4f0e" providerId="LiveId" clId="{A5410753-5686-4FA7-8A8C-078DA2DEC9FD}" dt="2023-06-08T05:25:23.789" v="33" actId="21"/>
          <ac:picMkLst>
            <pc:docMk/>
            <pc:sldMk cId="1746273383" sldId="2145707271"/>
            <ac:picMk id="3" creationId="{A7A3969F-2360-5547-21D4-F23D7846264A}"/>
          </ac:picMkLst>
        </pc:picChg>
        <pc:picChg chg="mod">
          <ac:chgData name="bruno liesse" userId="f9159895277b4f0e" providerId="LiveId" clId="{A5410753-5686-4FA7-8A8C-078DA2DEC9FD}" dt="2023-06-08T05:25:40.190" v="35" actId="1076"/>
          <ac:picMkLst>
            <pc:docMk/>
            <pc:sldMk cId="1746273383" sldId="2145707271"/>
            <ac:picMk id="5" creationId="{65034C97-9BE8-5C4B-5B26-6680A60CD4C3}"/>
          </ac:picMkLst>
        </pc:picChg>
      </pc:sldChg>
      <pc:sldChg chg="modAnim">
        <pc:chgData name="bruno liesse" userId="f9159895277b4f0e" providerId="LiveId" clId="{A5410753-5686-4FA7-8A8C-078DA2DEC9FD}" dt="2023-06-08T05:23:47.359" v="25"/>
        <pc:sldMkLst>
          <pc:docMk/>
          <pc:sldMk cId="3526968910" sldId="2145707273"/>
        </pc:sldMkLst>
      </pc:sldChg>
      <pc:sldChg chg="modSp mod">
        <pc:chgData name="bruno liesse" userId="f9159895277b4f0e" providerId="LiveId" clId="{A5410753-5686-4FA7-8A8C-078DA2DEC9FD}" dt="2023-06-08T05:29:40.399" v="77" actId="207"/>
        <pc:sldMkLst>
          <pc:docMk/>
          <pc:sldMk cId="2190489216" sldId="2145707274"/>
        </pc:sldMkLst>
        <pc:graphicFrameChg chg="mod">
          <ac:chgData name="bruno liesse" userId="f9159895277b4f0e" providerId="LiveId" clId="{A5410753-5686-4FA7-8A8C-078DA2DEC9FD}" dt="2023-06-08T05:29:40.399" v="77" actId="207"/>
          <ac:graphicFrameMkLst>
            <pc:docMk/>
            <pc:sldMk cId="2190489216" sldId="2145707274"/>
            <ac:graphicFrameMk id="5" creationId="{12880350-22B8-4122-9898-69B0F1DAC850}"/>
          </ac:graphicFrameMkLst>
        </pc:graphicFrameChg>
      </pc:sldChg>
    </pc:docChg>
  </pc:docChgLst>
  <pc:docChgLst>
    <pc:chgData userId="931a0a164180cff5" providerId="LiveId" clId="{DB73CCAA-B108-420B-9988-D8856A32D5C9}"/>
    <pc:docChg chg="delSld delMainMaster modSection">
      <pc:chgData name="" userId="931a0a164180cff5" providerId="LiveId" clId="{DB73CCAA-B108-420B-9988-D8856A32D5C9}" dt="2023-06-08T08:56:39.944" v="13" actId="2696"/>
      <pc:docMkLst>
        <pc:docMk/>
      </pc:docMkLst>
      <pc:sldChg chg="del">
        <pc:chgData name="" userId="931a0a164180cff5" providerId="LiveId" clId="{DB73CCAA-B108-420B-9988-D8856A32D5C9}" dt="2023-06-08T08:56:39.929" v="0" actId="2696"/>
        <pc:sldMkLst>
          <pc:docMk/>
          <pc:sldMk cId="0" sldId="257"/>
        </pc:sldMkLst>
      </pc:sldChg>
      <pc:sldMasterChg chg="del delSldLayout">
        <pc:chgData name="" userId="931a0a164180cff5" providerId="LiveId" clId="{DB73CCAA-B108-420B-9988-D8856A32D5C9}" dt="2023-06-08T08:56:39.944" v="13" actId="2696"/>
        <pc:sldMasterMkLst>
          <pc:docMk/>
          <pc:sldMasterMk cId="4017634501" sldId="2147483930"/>
        </pc:sldMasterMkLst>
        <pc:sldLayoutChg chg="del">
          <pc:chgData name="" userId="931a0a164180cff5" providerId="LiveId" clId="{DB73CCAA-B108-420B-9988-D8856A32D5C9}" dt="2023-06-08T08:56:39.930" v="1" actId="2696"/>
          <pc:sldLayoutMkLst>
            <pc:docMk/>
            <pc:sldMasterMk cId="4017634501" sldId="2147483930"/>
            <pc:sldLayoutMk cId="3979877233" sldId="2147483931"/>
          </pc:sldLayoutMkLst>
        </pc:sldLayoutChg>
        <pc:sldLayoutChg chg="del">
          <pc:chgData name="" userId="931a0a164180cff5" providerId="LiveId" clId="{DB73CCAA-B108-420B-9988-D8856A32D5C9}" dt="2023-06-08T08:56:39.931" v="2" actId="2696"/>
          <pc:sldLayoutMkLst>
            <pc:docMk/>
            <pc:sldMasterMk cId="4017634501" sldId="2147483930"/>
            <pc:sldLayoutMk cId="821163285" sldId="2147483932"/>
          </pc:sldLayoutMkLst>
        </pc:sldLayoutChg>
        <pc:sldLayoutChg chg="del">
          <pc:chgData name="" userId="931a0a164180cff5" providerId="LiveId" clId="{DB73CCAA-B108-420B-9988-D8856A32D5C9}" dt="2023-06-08T08:56:39.932" v="3" actId="2696"/>
          <pc:sldLayoutMkLst>
            <pc:docMk/>
            <pc:sldMasterMk cId="4017634501" sldId="2147483930"/>
            <pc:sldLayoutMk cId="1679106885" sldId="2147483933"/>
          </pc:sldLayoutMkLst>
        </pc:sldLayoutChg>
        <pc:sldLayoutChg chg="del">
          <pc:chgData name="" userId="931a0a164180cff5" providerId="LiveId" clId="{DB73CCAA-B108-420B-9988-D8856A32D5C9}" dt="2023-06-08T08:56:39.933" v="4" actId="2696"/>
          <pc:sldLayoutMkLst>
            <pc:docMk/>
            <pc:sldMasterMk cId="4017634501" sldId="2147483930"/>
            <pc:sldLayoutMk cId="558824156" sldId="2147483934"/>
          </pc:sldLayoutMkLst>
        </pc:sldLayoutChg>
        <pc:sldLayoutChg chg="del">
          <pc:chgData name="" userId="931a0a164180cff5" providerId="LiveId" clId="{DB73CCAA-B108-420B-9988-D8856A32D5C9}" dt="2023-06-08T08:56:39.934" v="5" actId="2696"/>
          <pc:sldLayoutMkLst>
            <pc:docMk/>
            <pc:sldMasterMk cId="4017634501" sldId="2147483930"/>
            <pc:sldLayoutMk cId="2622386971" sldId="2147483935"/>
          </pc:sldLayoutMkLst>
        </pc:sldLayoutChg>
        <pc:sldLayoutChg chg="del">
          <pc:chgData name="" userId="931a0a164180cff5" providerId="LiveId" clId="{DB73CCAA-B108-420B-9988-D8856A32D5C9}" dt="2023-06-08T08:56:39.935" v="6" actId="2696"/>
          <pc:sldLayoutMkLst>
            <pc:docMk/>
            <pc:sldMasterMk cId="4017634501" sldId="2147483930"/>
            <pc:sldLayoutMk cId="904523086" sldId="2147483936"/>
          </pc:sldLayoutMkLst>
        </pc:sldLayoutChg>
        <pc:sldLayoutChg chg="del">
          <pc:chgData name="" userId="931a0a164180cff5" providerId="LiveId" clId="{DB73CCAA-B108-420B-9988-D8856A32D5C9}" dt="2023-06-08T08:56:39.936" v="7" actId="2696"/>
          <pc:sldLayoutMkLst>
            <pc:docMk/>
            <pc:sldMasterMk cId="4017634501" sldId="2147483930"/>
            <pc:sldLayoutMk cId="1060520105" sldId="2147483937"/>
          </pc:sldLayoutMkLst>
        </pc:sldLayoutChg>
        <pc:sldLayoutChg chg="del">
          <pc:chgData name="" userId="931a0a164180cff5" providerId="LiveId" clId="{DB73CCAA-B108-420B-9988-D8856A32D5C9}" dt="2023-06-08T08:56:39.936" v="8" actId="2696"/>
          <pc:sldLayoutMkLst>
            <pc:docMk/>
            <pc:sldMasterMk cId="4017634501" sldId="2147483930"/>
            <pc:sldLayoutMk cId="2740486158" sldId="2147483938"/>
          </pc:sldLayoutMkLst>
        </pc:sldLayoutChg>
        <pc:sldLayoutChg chg="del">
          <pc:chgData name="" userId="931a0a164180cff5" providerId="LiveId" clId="{DB73CCAA-B108-420B-9988-D8856A32D5C9}" dt="2023-06-08T08:56:39.937" v="9" actId="2696"/>
          <pc:sldLayoutMkLst>
            <pc:docMk/>
            <pc:sldMasterMk cId="4017634501" sldId="2147483930"/>
            <pc:sldLayoutMk cId="1826214683" sldId="2147483939"/>
          </pc:sldLayoutMkLst>
        </pc:sldLayoutChg>
        <pc:sldLayoutChg chg="del">
          <pc:chgData name="" userId="931a0a164180cff5" providerId="LiveId" clId="{DB73CCAA-B108-420B-9988-D8856A32D5C9}" dt="2023-06-08T08:56:39.938" v="10" actId="2696"/>
          <pc:sldLayoutMkLst>
            <pc:docMk/>
            <pc:sldMasterMk cId="4017634501" sldId="2147483930"/>
            <pc:sldLayoutMk cId="4004017534" sldId="2147483940"/>
          </pc:sldLayoutMkLst>
        </pc:sldLayoutChg>
        <pc:sldLayoutChg chg="del">
          <pc:chgData name="" userId="931a0a164180cff5" providerId="LiveId" clId="{DB73CCAA-B108-420B-9988-D8856A32D5C9}" dt="2023-06-08T08:56:39.938" v="11" actId="2696"/>
          <pc:sldLayoutMkLst>
            <pc:docMk/>
            <pc:sldMasterMk cId="4017634501" sldId="2147483930"/>
            <pc:sldLayoutMk cId="3613062366" sldId="2147483941"/>
          </pc:sldLayoutMkLst>
        </pc:sldLayoutChg>
        <pc:sldLayoutChg chg="del">
          <pc:chgData name="" userId="931a0a164180cff5" providerId="LiveId" clId="{DB73CCAA-B108-420B-9988-D8856A32D5C9}" dt="2023-06-08T08:56:39.939" v="12" actId="2696"/>
          <pc:sldLayoutMkLst>
            <pc:docMk/>
            <pc:sldMasterMk cId="4017634501" sldId="2147483930"/>
            <pc:sldLayoutMk cId="3758177754" sldId="2147483942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oleObject" Target="../embeddings/oleObject1.bin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oleObject" Target="../embeddings/oleObject2.bin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oleObject" Target="../embeddings/oleObject3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899377211838244"/>
          <c:y val="2.6842981624317724E-2"/>
          <c:w val="0.72606213638893435"/>
          <c:h val="0.9063328365002721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1 à 5 - Peu d'influence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4A6-4C95-9380-10C3C03C87DF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004E-434B-B83B-A1BBE73662EC}"/>
              </c:ext>
            </c:extLst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Poppins" panose="00000500000000000000" pitchFamily="2" charset="0"/>
                    <a:ea typeface="+mn-ea"/>
                    <a:cs typeface="Poppins" panose="00000500000000000000" pitchFamily="2" charset="0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Feuil1!$A$2:$A$8</c:f>
              <c:strCache>
                <c:ptCount val="7"/>
                <c:pt idx="0">
                  <c:v>Pricing of these health services are too high</c:v>
                </c:pt>
                <c:pt idx="1">
                  <c:v>I'm often suspectful towards medication prescriptions to me</c:v>
                </c:pt>
                <c:pt idx="2">
                  <c:v>These professionals don't inspire me trust in general</c:v>
                </c:pt>
                <c:pt idx="3">
                  <c:v>The managenement of the pay back by mutualities in unclear, not transparent</c:v>
                </c:pt>
                <c:pt idx="4">
                  <c:v>Diagnosis and medical mistakes are frequent</c:v>
                </c:pt>
                <c:pt idx="5">
                  <c:v>Health services are still not reliable today in Belgium</c:v>
                </c:pt>
                <c:pt idx="6">
                  <c:v>I can not really judge/ no info </c:v>
                </c:pt>
              </c:strCache>
            </c:strRef>
          </c:cat>
          <c:val>
            <c:numRef>
              <c:f>Feuil1!$B$2:$B$8</c:f>
              <c:numCache>
                <c:formatCode>0.0%</c:formatCode>
                <c:ptCount val="7"/>
                <c:pt idx="0">
                  <c:v>0.65500000000000003</c:v>
                </c:pt>
                <c:pt idx="1">
                  <c:v>0.52100000000000002</c:v>
                </c:pt>
                <c:pt idx="2">
                  <c:v>0.36399999999999999</c:v>
                </c:pt>
                <c:pt idx="3">
                  <c:v>0.33500000000000002</c:v>
                </c:pt>
                <c:pt idx="4">
                  <c:v>0.312</c:v>
                </c:pt>
                <c:pt idx="5">
                  <c:v>0.29199999999999998</c:v>
                </c:pt>
                <c:pt idx="6">
                  <c:v>7.6999999999999999E-2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54-45A4-AAE5-40F3D9C29D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-736843152"/>
        <c:axId val="-736845872"/>
      </c:barChart>
      <c:valAx>
        <c:axId val="-736845872"/>
        <c:scaling>
          <c:orientation val="minMax"/>
          <c:max val="1"/>
        </c:scaling>
        <c:delete val="1"/>
        <c:axPos val="b"/>
        <c:numFmt formatCode="0.0%" sourceLinked="1"/>
        <c:majorTickMark val="out"/>
        <c:minorTickMark val="none"/>
        <c:tickLblPos val="nextTo"/>
        <c:crossAx val="-736843152"/>
        <c:crosses val="max"/>
        <c:crossBetween val="between"/>
      </c:valAx>
      <c:catAx>
        <c:axId val="-73684315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endParaRPr lang="fr-FR"/>
          </a:p>
        </c:txPr>
        <c:crossAx val="-73684587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Poppins" panose="00000500000000000000" pitchFamily="2" charset="0"/>
          <a:cs typeface="Poppins" panose="00000500000000000000" pitchFamily="2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899377211838244"/>
          <c:y val="2.6842981624317724E-2"/>
          <c:w val="0.72606213638893435"/>
          <c:h val="0.9097675973429032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1 à 5 - Peu d'influence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4A6-4C95-9380-10C3C03C87DF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004E-434B-B83B-A1BBE73662EC}"/>
              </c:ext>
            </c:extLst>
          </c:dPt>
          <c:dPt>
            <c:idx val="8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4C5-4F78-BFE1-D3542A52CDD3}"/>
              </c:ext>
            </c:extLst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Poppins" panose="00000500000000000000" pitchFamily="2" charset="0"/>
                    <a:ea typeface="+mn-ea"/>
                    <a:cs typeface="Poppins" panose="00000500000000000000" pitchFamily="2" charset="0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Feuil1!$A$2:$A$10</c:f>
              <c:strCache>
                <c:ptCount val="9"/>
                <c:pt idx="0">
                  <c:v>We don't know what there products content</c:v>
                </c:pt>
                <c:pt idx="1">
                  <c:v>Prices are too high</c:v>
                </c:pt>
                <c:pt idx="2">
                  <c:v>The info about these products is wrong or unsufficient</c:v>
                </c:pt>
                <c:pt idx="3">
                  <c:v>The related brands produce too much packaging</c:v>
                </c:pt>
                <c:pt idx="4">
                  <c:v>Bio products or climate friendly are too few</c:v>
                </c:pt>
                <c:pt idx="5">
                  <c:v>Negative effects on environment are important</c:v>
                </c:pt>
                <c:pt idx="6">
                  <c:v>Those companies don't inspire me trust in general</c:v>
                </c:pt>
                <c:pt idx="7">
                  <c:v>Offering is too broad</c:v>
                </c:pt>
                <c:pt idx="8">
                  <c:v>I can not really judge/ no info </c:v>
                </c:pt>
              </c:strCache>
            </c:strRef>
          </c:cat>
          <c:val>
            <c:numRef>
              <c:f>Feuil1!$B$2:$B$10</c:f>
              <c:numCache>
                <c:formatCode>0.0%</c:formatCode>
                <c:ptCount val="9"/>
                <c:pt idx="0">
                  <c:v>0.56499999999999995</c:v>
                </c:pt>
                <c:pt idx="1">
                  <c:v>0.502</c:v>
                </c:pt>
                <c:pt idx="2">
                  <c:v>0.45900000000000002</c:v>
                </c:pt>
                <c:pt idx="3">
                  <c:v>0.40400000000000003</c:v>
                </c:pt>
                <c:pt idx="4">
                  <c:v>0.39400000000000002</c:v>
                </c:pt>
                <c:pt idx="5">
                  <c:v>0.35</c:v>
                </c:pt>
                <c:pt idx="6">
                  <c:v>0.31900000000000001</c:v>
                </c:pt>
                <c:pt idx="7">
                  <c:v>0.17899999999999999</c:v>
                </c:pt>
                <c:pt idx="8">
                  <c:v>0.19400000000000001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54-45A4-AAE5-40F3D9C29D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-736843152"/>
        <c:axId val="-736845872"/>
      </c:barChart>
      <c:valAx>
        <c:axId val="-736845872"/>
        <c:scaling>
          <c:orientation val="minMax"/>
          <c:max val="1"/>
        </c:scaling>
        <c:delete val="1"/>
        <c:axPos val="b"/>
        <c:numFmt formatCode="0.0%" sourceLinked="1"/>
        <c:majorTickMark val="out"/>
        <c:minorTickMark val="none"/>
        <c:tickLblPos val="nextTo"/>
        <c:crossAx val="-736843152"/>
        <c:crosses val="max"/>
        <c:crossBetween val="between"/>
      </c:valAx>
      <c:catAx>
        <c:axId val="-73684315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endParaRPr lang="fr-FR"/>
          </a:p>
        </c:txPr>
        <c:crossAx val="-73684587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Poppins" panose="00000500000000000000" pitchFamily="2" charset="0"/>
          <a:cs typeface="Poppins" panose="00000500000000000000" pitchFamily="2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Ventes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820-1242-B61F-8A4E3152652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820-1242-B61F-8A4E3152652B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solidFill>
                  <a:schemeClr val="accent2">
                    <a:lumMod val="20000"/>
                    <a:lumOff val="8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8820-1242-B61F-8A4E3152652B}"/>
              </c:ext>
            </c:extLst>
          </c:dPt>
          <c:dPt>
            <c:idx val="3"/>
            <c:invertIfNegative val="0"/>
            <c:bubble3D val="0"/>
            <c:spPr>
              <a:solidFill>
                <a:srgbClr val="FEE7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820-1242-B61F-8A4E3152652B}"/>
              </c:ext>
            </c:extLst>
          </c:dPt>
          <c:dPt>
            <c:idx val="4"/>
            <c:invertIfNegative val="0"/>
            <c:bubble3D val="0"/>
            <c:spPr>
              <a:solidFill>
                <a:srgbClr val="FEE7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820-1242-B61F-8A4E3152652B}"/>
              </c:ext>
            </c:extLst>
          </c:dPt>
          <c:dPt>
            <c:idx val="5"/>
            <c:invertIfNegative val="0"/>
            <c:bubble3D val="0"/>
            <c:spPr>
              <a:solidFill>
                <a:srgbClr val="FEE7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820-1242-B61F-8A4E3152652B}"/>
              </c:ext>
            </c:extLst>
          </c:dPt>
          <c:dPt>
            <c:idx val="6"/>
            <c:invertIfNegative val="0"/>
            <c:bubble3D val="0"/>
            <c:spPr>
              <a:solidFill>
                <a:srgbClr val="FEE7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820-1242-B61F-8A4E3152652B}"/>
              </c:ext>
            </c:extLst>
          </c:dPt>
          <c:dPt>
            <c:idx val="7"/>
            <c:invertIfNegative val="0"/>
            <c:bubble3D val="0"/>
            <c:spPr>
              <a:solidFill>
                <a:srgbClr val="FBF664"/>
              </a:solidFill>
              <a:ln>
                <a:solidFill>
                  <a:srgbClr val="FEE799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820-1242-B61F-8A4E3152652B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8820-1242-B61F-8A4E3152652B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8820-1242-B61F-8A4E3152652B}"/>
              </c:ext>
            </c:extLst>
          </c:dPt>
          <c:dPt>
            <c:idx val="10"/>
            <c:invertIfNegative val="0"/>
            <c:bubble3D val="0"/>
            <c:spPr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8820-1242-B61F-8A4E3152652B}"/>
              </c:ext>
            </c:extLst>
          </c:dPt>
          <c:dPt>
            <c:idx val="11"/>
            <c:invertIfNegative val="0"/>
            <c:bubble3D val="0"/>
            <c:spPr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8820-1242-B61F-8A4E3152652B}"/>
              </c:ext>
            </c:extLst>
          </c:dPt>
          <c:dPt>
            <c:idx val="12"/>
            <c:invertIfNegative val="0"/>
            <c:bubble3D val="0"/>
            <c:spPr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8820-1242-B61F-8A4E3152652B}"/>
              </c:ext>
            </c:extLst>
          </c:dPt>
          <c:dPt>
            <c:idx val="13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25000"/>
                    <a:lumOff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8820-1242-B61F-8A4E3152652B}"/>
              </c:ext>
            </c:extLst>
          </c:dPt>
          <c:dLbls>
            <c:dLbl>
              <c:idx val="2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accent3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fr-F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B-8820-1242-B61F-8A4E3152652B}"/>
                </c:ext>
              </c:extLst>
            </c:dLbl>
            <c:dLbl>
              <c:idx val="7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FEE799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fr-F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D-8820-1242-B61F-8A4E3152652B}"/>
                </c:ext>
              </c:extLst>
            </c:dLbl>
            <c:dLbl>
              <c:idx val="13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fr-F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9-8820-1242-B61F-8A4E3152652B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Feuil1!$A$2:$A$15</c:f>
              <c:strCache>
                <c:ptCount val="14"/>
                <c:pt idx="0">
                  <c:v>My doctor</c:v>
                </c:pt>
                <c:pt idx="1">
                  <c:v>My pharmacist</c:v>
                </c:pt>
                <c:pt idx="2">
                  <c:v>Total Doctor and/or pharmacist</c:v>
                </c:pt>
                <c:pt idx="3">
                  <c:v>Own search on the internet</c:v>
                </c:pt>
                <c:pt idx="4">
                  <c:v>Specialized web sites or not</c:v>
                </c:pt>
                <c:pt idx="5">
                  <c:v>Content in the media (out of the internet)</c:v>
                </c:pt>
                <c:pt idx="6">
                  <c:v>What we can read in the Social Media</c:v>
                </c:pt>
                <c:pt idx="7">
                  <c:v>TOTAL INTERNET (search, SM, sites)</c:v>
                </c:pt>
                <c:pt idx="8">
                  <c:v>What people can say around me (out the SM)</c:v>
                </c:pt>
                <c:pt idx="9">
                  <c:v>Brochures and printed documentation</c:v>
                </c:pt>
                <c:pt idx="10">
                  <c:v>Advertising in the media (out of the internet)</c:v>
                </c:pt>
                <c:pt idx="11">
                  <c:v>Direct marketing (post boxes)</c:v>
                </c:pt>
                <c:pt idx="12">
                  <c:v>Advertising in the internet</c:v>
                </c:pt>
                <c:pt idx="13">
                  <c:v>TOTAL ADS</c:v>
                </c:pt>
              </c:strCache>
            </c:strRef>
          </c:cat>
          <c:val>
            <c:numRef>
              <c:f>Feuil1!$B$2:$B$15</c:f>
              <c:numCache>
                <c:formatCode>0.0%</c:formatCode>
                <c:ptCount val="14"/>
                <c:pt idx="0">
                  <c:v>0.86</c:v>
                </c:pt>
                <c:pt idx="1">
                  <c:v>0.71099999999999997</c:v>
                </c:pt>
                <c:pt idx="2">
                  <c:v>0.91500000000000004</c:v>
                </c:pt>
                <c:pt idx="3">
                  <c:v>0.23400000000000001</c:v>
                </c:pt>
                <c:pt idx="4">
                  <c:v>0.13600000000000001</c:v>
                </c:pt>
                <c:pt idx="5">
                  <c:v>6.0999999999999999E-2</c:v>
                </c:pt>
                <c:pt idx="6">
                  <c:v>2.5999999999999999E-2</c:v>
                </c:pt>
                <c:pt idx="7">
                  <c:v>0.33600000000000002</c:v>
                </c:pt>
                <c:pt idx="8">
                  <c:v>0.153</c:v>
                </c:pt>
                <c:pt idx="9">
                  <c:v>9.7000000000000003E-2</c:v>
                </c:pt>
                <c:pt idx="10">
                  <c:v>3.5999999999999997E-2</c:v>
                </c:pt>
                <c:pt idx="11">
                  <c:v>2.1999999999999999E-2</c:v>
                </c:pt>
                <c:pt idx="12">
                  <c:v>2.9000000000000001E-2</c:v>
                </c:pt>
                <c:pt idx="13">
                  <c:v>7.1999999999999995E-2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8820-1242-B61F-8A4E315265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"/>
        <c:axId val="-725700688"/>
        <c:axId val="-725701776"/>
      </c:barChart>
      <c:catAx>
        <c:axId val="-72570068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endParaRPr lang="fr-FR"/>
          </a:p>
        </c:txPr>
        <c:crossAx val="-725701776"/>
        <c:crosses val="autoZero"/>
        <c:auto val="1"/>
        <c:lblAlgn val="ctr"/>
        <c:lblOffset val="100"/>
        <c:noMultiLvlLbl val="0"/>
      </c:catAx>
      <c:valAx>
        <c:axId val="-725701776"/>
        <c:scaling>
          <c:orientation val="minMax"/>
        </c:scaling>
        <c:delete val="1"/>
        <c:axPos val="t"/>
        <c:numFmt formatCode="0.0%" sourceLinked="1"/>
        <c:majorTickMark val="out"/>
        <c:minorTickMark val="none"/>
        <c:tickLblPos val="nextTo"/>
        <c:crossAx val="-725700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Ventes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820-1242-B61F-8A4E3152652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820-1242-B61F-8A4E3152652B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solidFill>
                  <a:schemeClr val="accent2">
                    <a:lumMod val="20000"/>
                    <a:lumOff val="8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8820-1242-B61F-8A4E3152652B}"/>
              </c:ext>
            </c:extLst>
          </c:dPt>
          <c:dPt>
            <c:idx val="3"/>
            <c:invertIfNegative val="0"/>
            <c:bubble3D val="0"/>
            <c:spPr>
              <a:solidFill>
                <a:srgbClr val="FEE7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820-1242-B61F-8A4E3152652B}"/>
              </c:ext>
            </c:extLst>
          </c:dPt>
          <c:dPt>
            <c:idx val="4"/>
            <c:invertIfNegative val="0"/>
            <c:bubble3D val="0"/>
            <c:spPr>
              <a:solidFill>
                <a:srgbClr val="FEE7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820-1242-B61F-8A4E3152652B}"/>
              </c:ext>
            </c:extLst>
          </c:dPt>
          <c:dPt>
            <c:idx val="5"/>
            <c:invertIfNegative val="0"/>
            <c:bubble3D val="0"/>
            <c:spPr>
              <a:solidFill>
                <a:srgbClr val="FEE7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820-1242-B61F-8A4E3152652B}"/>
              </c:ext>
            </c:extLst>
          </c:dPt>
          <c:dPt>
            <c:idx val="6"/>
            <c:invertIfNegative val="0"/>
            <c:bubble3D val="0"/>
            <c:spPr>
              <a:solidFill>
                <a:srgbClr val="FEE7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820-1242-B61F-8A4E3152652B}"/>
              </c:ext>
            </c:extLst>
          </c:dPt>
          <c:dPt>
            <c:idx val="7"/>
            <c:invertIfNegative val="0"/>
            <c:bubble3D val="0"/>
            <c:spPr>
              <a:solidFill>
                <a:srgbClr val="FBF664"/>
              </a:solidFill>
              <a:ln>
                <a:solidFill>
                  <a:srgbClr val="FEE799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820-1242-B61F-8A4E3152652B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8820-1242-B61F-8A4E3152652B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8820-1242-B61F-8A4E3152652B}"/>
              </c:ext>
            </c:extLst>
          </c:dPt>
          <c:dPt>
            <c:idx val="10"/>
            <c:invertIfNegative val="0"/>
            <c:bubble3D val="0"/>
            <c:spPr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8820-1242-B61F-8A4E3152652B}"/>
              </c:ext>
            </c:extLst>
          </c:dPt>
          <c:dPt>
            <c:idx val="11"/>
            <c:invertIfNegative val="0"/>
            <c:bubble3D val="0"/>
            <c:spPr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8820-1242-B61F-8A4E3152652B}"/>
              </c:ext>
            </c:extLst>
          </c:dPt>
          <c:dPt>
            <c:idx val="12"/>
            <c:invertIfNegative val="0"/>
            <c:bubble3D val="0"/>
            <c:spPr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8820-1242-B61F-8A4E3152652B}"/>
              </c:ext>
            </c:extLst>
          </c:dPt>
          <c:dPt>
            <c:idx val="13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25000"/>
                    <a:lumOff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8820-1242-B61F-8A4E3152652B}"/>
              </c:ext>
            </c:extLst>
          </c:dPt>
          <c:dLbls>
            <c:dLbl>
              <c:idx val="2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accent3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fr-F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B-8820-1242-B61F-8A4E3152652B}"/>
                </c:ext>
              </c:extLst>
            </c:dLbl>
            <c:dLbl>
              <c:idx val="7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FEE799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fr-F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D-8820-1242-B61F-8A4E3152652B}"/>
                </c:ext>
              </c:extLst>
            </c:dLbl>
            <c:dLbl>
              <c:idx val="13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fr-F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9-8820-1242-B61F-8A4E3152652B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Feuil1!$A$2:$A$13</c:f>
              <c:strCache>
                <c:ptCount val="12"/>
                <c:pt idx="0">
                  <c:v>My doctor</c:v>
                </c:pt>
                <c:pt idx="1">
                  <c:v>My pharmacist</c:v>
                </c:pt>
                <c:pt idx="2">
                  <c:v>Total Doctor and/or pharmacist</c:v>
                </c:pt>
                <c:pt idx="3">
                  <c:v>Own search on the internet</c:v>
                </c:pt>
                <c:pt idx="4">
                  <c:v>Specialized web sites or not</c:v>
                </c:pt>
                <c:pt idx="5">
                  <c:v>Content in the media (out of the internet)</c:v>
                </c:pt>
                <c:pt idx="6">
                  <c:v>What we can read in the Social Media</c:v>
                </c:pt>
                <c:pt idx="7">
                  <c:v>What people can say around me (out the SM)</c:v>
                </c:pt>
                <c:pt idx="8">
                  <c:v>Brochures and printed documentation</c:v>
                </c:pt>
                <c:pt idx="9">
                  <c:v>Advertising in the media (out of the internet)</c:v>
                </c:pt>
                <c:pt idx="10">
                  <c:v>Direct marketing (post boxes)</c:v>
                </c:pt>
                <c:pt idx="11">
                  <c:v>Advertising in the internet</c:v>
                </c:pt>
              </c:strCache>
            </c:strRef>
          </c:cat>
          <c:val>
            <c:numRef>
              <c:f>Feuil1!$B$2:$B$13</c:f>
              <c:numCache>
                <c:formatCode>0.0%</c:formatCode>
                <c:ptCount val="12"/>
                <c:pt idx="0">
                  <c:v>0.57199999999999995</c:v>
                </c:pt>
                <c:pt idx="1">
                  <c:v>0.55100000000000005</c:v>
                </c:pt>
                <c:pt idx="2">
                  <c:v>0.69699999999999995</c:v>
                </c:pt>
                <c:pt idx="3">
                  <c:v>0.40899999999999997</c:v>
                </c:pt>
                <c:pt idx="4">
                  <c:v>0.255</c:v>
                </c:pt>
                <c:pt idx="5">
                  <c:v>7.0000000000000007E-2</c:v>
                </c:pt>
                <c:pt idx="6">
                  <c:v>6.6000000000000003E-2</c:v>
                </c:pt>
                <c:pt idx="7">
                  <c:v>0.188</c:v>
                </c:pt>
                <c:pt idx="8">
                  <c:v>0.16700000000000001</c:v>
                </c:pt>
                <c:pt idx="9">
                  <c:v>0.06</c:v>
                </c:pt>
                <c:pt idx="10">
                  <c:v>6.0999999999999999E-2</c:v>
                </c:pt>
                <c:pt idx="11">
                  <c:v>8.5999999999999993E-2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8820-1242-B61F-8A4E315265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"/>
        <c:axId val="-725700688"/>
        <c:axId val="-725701776"/>
      </c:barChart>
      <c:catAx>
        <c:axId val="-72570068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endParaRPr lang="fr-FR"/>
          </a:p>
        </c:txPr>
        <c:crossAx val="-725701776"/>
        <c:crosses val="autoZero"/>
        <c:auto val="1"/>
        <c:lblAlgn val="ctr"/>
        <c:lblOffset val="100"/>
        <c:noMultiLvlLbl val="0"/>
      </c:catAx>
      <c:valAx>
        <c:axId val="-725701776"/>
        <c:scaling>
          <c:orientation val="minMax"/>
        </c:scaling>
        <c:delete val="1"/>
        <c:axPos val="t"/>
        <c:numFmt formatCode="0.0%" sourceLinked="1"/>
        <c:majorTickMark val="out"/>
        <c:minorTickMark val="none"/>
        <c:tickLblPos val="nextTo"/>
        <c:crossAx val="-725700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1st mention</c:v>
                </c:pt>
              </c:strCache>
            </c:strRef>
          </c:tx>
          <c:spPr>
            <a:solidFill>
              <a:srgbClr val="00666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666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820-1242-B61F-8A4E3152652B}"/>
              </c:ext>
            </c:extLst>
          </c:dPt>
          <c:dPt>
            <c:idx val="1"/>
            <c:invertIfNegative val="0"/>
            <c:bubble3D val="0"/>
            <c:spPr>
              <a:solidFill>
                <a:srgbClr val="00666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820-1242-B61F-8A4E3152652B}"/>
              </c:ext>
            </c:extLst>
          </c:dPt>
          <c:dPt>
            <c:idx val="2"/>
            <c:invertIfNegative val="0"/>
            <c:bubble3D val="0"/>
            <c:spPr>
              <a:solidFill>
                <a:srgbClr val="00666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8820-1242-B61F-8A4E3152652B}"/>
              </c:ext>
            </c:extLst>
          </c:dPt>
          <c:dPt>
            <c:idx val="3"/>
            <c:invertIfNegative val="0"/>
            <c:bubble3D val="0"/>
            <c:spPr>
              <a:solidFill>
                <a:srgbClr val="00666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820-1242-B61F-8A4E3152652B}"/>
              </c:ext>
            </c:extLst>
          </c:dPt>
          <c:dPt>
            <c:idx val="4"/>
            <c:invertIfNegative val="0"/>
            <c:bubble3D val="0"/>
            <c:spPr>
              <a:solidFill>
                <a:srgbClr val="00666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820-1242-B61F-8A4E3152652B}"/>
              </c:ext>
            </c:extLst>
          </c:dPt>
          <c:dPt>
            <c:idx val="5"/>
            <c:invertIfNegative val="0"/>
            <c:bubble3D val="0"/>
            <c:spPr>
              <a:solidFill>
                <a:srgbClr val="00666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820-1242-B61F-8A4E3152652B}"/>
              </c:ext>
            </c:extLst>
          </c:dPt>
          <c:dPt>
            <c:idx val="6"/>
            <c:invertIfNegative val="0"/>
            <c:bubble3D val="0"/>
            <c:spPr>
              <a:solidFill>
                <a:srgbClr val="00666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820-1242-B61F-8A4E3152652B}"/>
              </c:ext>
            </c:extLst>
          </c:dPt>
          <c:dPt>
            <c:idx val="7"/>
            <c:invertIfNegative val="0"/>
            <c:bubble3D val="0"/>
            <c:spPr>
              <a:solidFill>
                <a:srgbClr val="006666"/>
              </a:solidFill>
              <a:ln>
                <a:solidFill>
                  <a:srgbClr val="FEE799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820-1242-B61F-8A4E3152652B}"/>
              </c:ext>
            </c:extLst>
          </c:dPt>
          <c:dPt>
            <c:idx val="8"/>
            <c:invertIfNegative val="0"/>
            <c:bubble3D val="0"/>
            <c:spPr>
              <a:solidFill>
                <a:srgbClr val="00666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8820-1242-B61F-8A4E3152652B}"/>
              </c:ext>
            </c:extLst>
          </c:dPt>
          <c:dPt>
            <c:idx val="9"/>
            <c:invertIfNegative val="0"/>
            <c:bubble3D val="0"/>
            <c:spPr>
              <a:solidFill>
                <a:srgbClr val="00666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8820-1242-B61F-8A4E3152652B}"/>
              </c:ext>
            </c:extLst>
          </c:dPt>
          <c:dPt>
            <c:idx val="10"/>
            <c:invertIfNegative val="0"/>
            <c:bubble3D val="0"/>
            <c:spPr>
              <a:solidFill>
                <a:srgbClr val="00666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8820-1242-B61F-8A4E3152652B}"/>
              </c:ext>
            </c:extLst>
          </c:dPt>
          <c:dPt>
            <c:idx val="11"/>
            <c:invertIfNegative val="0"/>
            <c:bubble3D val="0"/>
            <c:spPr>
              <a:solidFill>
                <a:srgbClr val="00666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8820-1242-B61F-8A4E3152652B}"/>
              </c:ext>
            </c:extLst>
          </c:dPt>
          <c:dPt>
            <c:idx val="12"/>
            <c:invertIfNegative val="0"/>
            <c:bubble3D val="0"/>
            <c:spPr>
              <a:solidFill>
                <a:srgbClr val="00666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8820-1242-B61F-8A4E3152652B}"/>
              </c:ext>
            </c:extLst>
          </c:dPt>
          <c:dPt>
            <c:idx val="13"/>
            <c:invertIfNegative val="0"/>
            <c:bubble3D val="0"/>
            <c:spPr>
              <a:solidFill>
                <a:srgbClr val="006666"/>
              </a:solidFill>
              <a:ln>
                <a:solidFill>
                  <a:schemeClr val="tx1">
                    <a:lumMod val="25000"/>
                    <a:lumOff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8820-1242-B61F-8A4E3152652B}"/>
              </c:ext>
            </c:extLst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25000"/>
                        <a:lumOff val="7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Feuil1!$A$2:$A$8</c:f>
              <c:strCache>
                <c:ptCount val="7"/>
                <c:pt idx="0">
                  <c:v>its location that suits to me</c:v>
                </c:pt>
                <c:pt idx="1">
                  <c:v>for their service and advices</c:v>
                </c:pt>
                <c:pt idx="2">
                  <c:v>because their offer discounts/ good prices</c:v>
                </c:pt>
                <c:pt idx="3">
                  <c:v>was recommended by a relative of mine</c:v>
                </c:pt>
                <c:pt idx="4">
                  <c:v>was recommended by a health pro/hosp</c:v>
                </c:pt>
                <c:pt idx="5">
                  <c:v>I visit various pharmacies with no preference</c:v>
                </c:pt>
                <c:pt idx="6">
                  <c:v>by habit</c:v>
                </c:pt>
              </c:strCache>
            </c:strRef>
          </c:cat>
          <c:val>
            <c:numRef>
              <c:f>Feuil1!$B$2:$B$8</c:f>
              <c:numCache>
                <c:formatCode>0.0%</c:formatCode>
                <c:ptCount val="7"/>
                <c:pt idx="0">
                  <c:v>0.45600000000000002</c:v>
                </c:pt>
                <c:pt idx="1">
                  <c:v>0.28899999999999998</c:v>
                </c:pt>
                <c:pt idx="2">
                  <c:v>7.0999999999999994E-2</c:v>
                </c:pt>
                <c:pt idx="3">
                  <c:v>2.9000000000000001E-2</c:v>
                </c:pt>
                <c:pt idx="4">
                  <c:v>2.5999999999999999E-2</c:v>
                </c:pt>
                <c:pt idx="5">
                  <c:v>6.3E-2</c:v>
                </c:pt>
                <c:pt idx="6">
                  <c:v>7.0000000000000001E-3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8820-1242-B61F-8A4E3152652B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F143-4CAA-859F-AF8623693D26}"/>
              </c:ext>
            </c:extLst>
          </c:dPt>
          <c:dLbls>
            <c:dLbl>
              <c:idx val="1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D-F143-4CAA-859F-AF8623693D26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Feuil1!$A$2:$A$8</c:f>
              <c:strCache>
                <c:ptCount val="7"/>
                <c:pt idx="0">
                  <c:v>its location that suits to me</c:v>
                </c:pt>
                <c:pt idx="1">
                  <c:v>for their service and advices</c:v>
                </c:pt>
                <c:pt idx="2">
                  <c:v>because their offer discounts/ good prices</c:v>
                </c:pt>
                <c:pt idx="3">
                  <c:v>was recommended by a relative of mine</c:v>
                </c:pt>
                <c:pt idx="4">
                  <c:v>was recommended by a health pro/hosp</c:v>
                </c:pt>
                <c:pt idx="5">
                  <c:v>I visit various pharmacies with no preference</c:v>
                </c:pt>
                <c:pt idx="6">
                  <c:v>by habit</c:v>
                </c:pt>
              </c:strCache>
            </c:strRef>
          </c:cat>
          <c:val>
            <c:numRef>
              <c:f>Feuil1!$C$2:$C$8</c:f>
              <c:numCache>
                <c:formatCode>General</c:formatCode>
                <c:ptCount val="7"/>
                <c:pt idx="0">
                  <c:v>0.75</c:v>
                </c:pt>
                <c:pt idx="1">
                  <c:v>0.64100000000000001</c:v>
                </c:pt>
                <c:pt idx="2">
                  <c:v>0.3</c:v>
                </c:pt>
                <c:pt idx="3">
                  <c:v>0.2</c:v>
                </c:pt>
                <c:pt idx="4">
                  <c:v>0.17799999999999999</c:v>
                </c:pt>
                <c:pt idx="5">
                  <c:v>6.3E-2</c:v>
                </c:pt>
                <c:pt idx="6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F143-4CAA-859F-AF8623693D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"/>
        <c:axId val="-725700688"/>
        <c:axId val="-725701776"/>
      </c:barChart>
      <c:catAx>
        <c:axId val="-72570068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endParaRPr lang="fr-FR"/>
          </a:p>
        </c:txPr>
        <c:crossAx val="-725701776"/>
        <c:crosses val="autoZero"/>
        <c:auto val="1"/>
        <c:lblAlgn val="ctr"/>
        <c:lblOffset val="100"/>
        <c:noMultiLvlLbl val="0"/>
      </c:catAx>
      <c:valAx>
        <c:axId val="-725701776"/>
        <c:scaling>
          <c:orientation val="minMax"/>
        </c:scaling>
        <c:delete val="1"/>
        <c:axPos val="t"/>
        <c:numFmt formatCode="0.0%" sourceLinked="1"/>
        <c:majorTickMark val="out"/>
        <c:minorTickMark val="none"/>
        <c:tickLblPos val="nextTo"/>
        <c:crossAx val="-725700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5383239568010552"/>
          <c:y val="2.7317879014061179E-2"/>
          <c:w val="0.71340181277173631"/>
          <c:h val="0.8521428129220868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'[AQR-CIBH-2023-result 2 ju23.xlsx]more info'!$D$4</c:f>
              <c:strCache>
                <c:ptCount val="1"/>
                <c:pt idx="0">
                  <c:v>At pharmacies (opening hours)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'[AQR-CIBH-2023-result 2 ju23.xlsx]more info'!$E$3:$L$3</c:f>
              <c:strCache>
                <c:ptCount val="8"/>
                <c:pt idx="0">
                  <c:v>Adverse effects of OTC</c:v>
                </c:pt>
                <c:pt idx="1">
                  <c:v>Adverse effects of Ethics</c:v>
                </c:pt>
                <c:pt idx="2">
                  <c:v>Info on food sups &amp; vits</c:v>
                </c:pt>
                <c:pt idx="3">
                  <c:v>Info on meds in gen</c:v>
                </c:pt>
                <c:pt idx="4">
                  <c:v>Comparisons bewteen meds</c:v>
                </c:pt>
                <c:pt idx="5">
                  <c:v>Info on preventive medecine</c:v>
                </c:pt>
                <c:pt idx="6">
                  <c:v>Info on life hygiene</c:v>
                </c:pt>
                <c:pt idx="7">
                  <c:v>Health pros from the region</c:v>
                </c:pt>
              </c:strCache>
            </c:strRef>
          </c:cat>
          <c:val>
            <c:numRef>
              <c:f>'[AQR-CIBH-2023-result 2 ju23.xlsx]more info'!$E$4:$L$4</c:f>
              <c:numCache>
                <c:formatCode>0%</c:formatCode>
                <c:ptCount val="8"/>
                <c:pt idx="0">
                  <c:v>0.67600000000000005</c:v>
                </c:pt>
                <c:pt idx="1">
                  <c:v>0.71699999999999997</c:v>
                </c:pt>
                <c:pt idx="2">
                  <c:v>0.497</c:v>
                </c:pt>
                <c:pt idx="3">
                  <c:v>0.68200000000000005</c:v>
                </c:pt>
                <c:pt idx="4">
                  <c:v>0.69099999999999995</c:v>
                </c:pt>
                <c:pt idx="5">
                  <c:v>0.38800000000000001</c:v>
                </c:pt>
                <c:pt idx="6">
                  <c:v>0.38300000000000001</c:v>
                </c:pt>
                <c:pt idx="7">
                  <c:v>0.47599999999999998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1D-40CA-B1A5-09FDB1938E4E}"/>
            </c:ext>
          </c:extLst>
        </c:ser>
        <c:ser>
          <c:idx val="1"/>
          <c:order val="1"/>
          <c:tx>
            <c:strRef>
              <c:f>'[AQR-CIBH-2023-result 2 ju23.xlsx]more info'!$D$5</c:f>
              <c:strCache>
                <c:ptCount val="1"/>
                <c:pt idx="0">
                  <c:v>Private &amp; free session (out of OH)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'[AQR-CIBH-2023-result 2 ju23.xlsx]more info'!$E$3:$L$3</c:f>
              <c:strCache>
                <c:ptCount val="8"/>
                <c:pt idx="0">
                  <c:v>Adverse effects of OTC</c:v>
                </c:pt>
                <c:pt idx="1">
                  <c:v>Adverse effects of Ethics</c:v>
                </c:pt>
                <c:pt idx="2">
                  <c:v>Info on food sups &amp; vits</c:v>
                </c:pt>
                <c:pt idx="3">
                  <c:v>Info on meds in gen</c:v>
                </c:pt>
                <c:pt idx="4">
                  <c:v>Comparisons bewteen meds</c:v>
                </c:pt>
                <c:pt idx="5">
                  <c:v>Info on preventive medecine</c:v>
                </c:pt>
                <c:pt idx="6">
                  <c:v>Info on life hygiene</c:v>
                </c:pt>
                <c:pt idx="7">
                  <c:v>Health pros from the region</c:v>
                </c:pt>
              </c:strCache>
            </c:strRef>
          </c:cat>
          <c:val>
            <c:numRef>
              <c:f>'[AQR-CIBH-2023-result 2 ju23.xlsx]more info'!$E$5:$L$5</c:f>
              <c:numCache>
                <c:formatCode>0%</c:formatCode>
                <c:ptCount val="8"/>
                <c:pt idx="0">
                  <c:v>8.5999999999999993E-2</c:v>
                </c:pt>
                <c:pt idx="1">
                  <c:v>8.3000000000000004E-2</c:v>
                </c:pt>
                <c:pt idx="2">
                  <c:v>9.4E-2</c:v>
                </c:pt>
                <c:pt idx="3">
                  <c:v>0.09</c:v>
                </c:pt>
                <c:pt idx="4">
                  <c:v>7.6999999999999999E-2</c:v>
                </c:pt>
                <c:pt idx="5">
                  <c:v>9.6000000000000002E-2</c:v>
                </c:pt>
                <c:pt idx="6">
                  <c:v>0.106</c:v>
                </c:pt>
                <c:pt idx="7">
                  <c:v>9.2999999999999999E-2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1D-40CA-B1A5-09FDB1938E4E}"/>
            </c:ext>
          </c:extLst>
        </c:ser>
        <c:ser>
          <c:idx val="2"/>
          <c:order val="2"/>
          <c:tx>
            <c:strRef>
              <c:f>'[AQR-CIBH-2023-result 2 ju23.xlsx]more info'!$D$6</c:f>
              <c:strCache>
                <c:ptCount val="1"/>
                <c:pt idx="0">
                  <c:v>Email/ chat/ messengeries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'[AQR-CIBH-2023-result 2 ju23.xlsx]more info'!$E$3:$L$3</c:f>
              <c:strCache>
                <c:ptCount val="8"/>
                <c:pt idx="0">
                  <c:v>Adverse effects of OTC</c:v>
                </c:pt>
                <c:pt idx="1">
                  <c:v>Adverse effects of Ethics</c:v>
                </c:pt>
                <c:pt idx="2">
                  <c:v>Info on food sups &amp; vits</c:v>
                </c:pt>
                <c:pt idx="3">
                  <c:v>Info on meds in gen</c:v>
                </c:pt>
                <c:pt idx="4">
                  <c:v>Comparisons bewteen meds</c:v>
                </c:pt>
                <c:pt idx="5">
                  <c:v>Info on preventive medecine</c:v>
                </c:pt>
                <c:pt idx="6">
                  <c:v>Info on life hygiene</c:v>
                </c:pt>
                <c:pt idx="7">
                  <c:v>Health pros from the region</c:v>
                </c:pt>
              </c:strCache>
            </c:strRef>
          </c:cat>
          <c:val>
            <c:numRef>
              <c:f>'[AQR-CIBH-2023-result 2 ju23.xlsx]more info'!$E$6:$L$6</c:f>
              <c:numCache>
                <c:formatCode>0%</c:formatCode>
                <c:ptCount val="8"/>
                <c:pt idx="0">
                  <c:v>0.29299999999999998</c:v>
                </c:pt>
                <c:pt idx="1">
                  <c:v>0.27600000000000002</c:v>
                </c:pt>
                <c:pt idx="2">
                  <c:v>0.27700000000000002</c:v>
                </c:pt>
                <c:pt idx="3">
                  <c:v>0.29499999999999998</c:v>
                </c:pt>
                <c:pt idx="4">
                  <c:v>0.27700000000000002</c:v>
                </c:pt>
                <c:pt idx="5">
                  <c:v>0.25700000000000001</c:v>
                </c:pt>
                <c:pt idx="6">
                  <c:v>0.248</c:v>
                </c:pt>
                <c:pt idx="7">
                  <c:v>0.28399999999999997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61D-40CA-B1A5-09FDB1938E4E}"/>
            </c:ext>
          </c:extLst>
        </c:ser>
        <c:ser>
          <c:idx val="3"/>
          <c:order val="3"/>
          <c:tx>
            <c:strRef>
              <c:f>'[AQR-CIBH-2023-result 2 ju23.xlsx]more info'!$D$7</c:f>
              <c:strCache>
                <c:ptCount val="1"/>
                <c:pt idx="0">
                  <c:v>Via Phone calls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'[AQR-CIBH-2023-result 2 ju23.xlsx]more info'!$E$3:$L$3</c:f>
              <c:strCache>
                <c:ptCount val="8"/>
                <c:pt idx="0">
                  <c:v>Adverse effects of OTC</c:v>
                </c:pt>
                <c:pt idx="1">
                  <c:v>Adverse effects of Ethics</c:v>
                </c:pt>
                <c:pt idx="2">
                  <c:v>Info on food sups &amp; vits</c:v>
                </c:pt>
                <c:pt idx="3">
                  <c:v>Info on meds in gen</c:v>
                </c:pt>
                <c:pt idx="4">
                  <c:v>Comparisons bewteen meds</c:v>
                </c:pt>
                <c:pt idx="5">
                  <c:v>Info on preventive medecine</c:v>
                </c:pt>
                <c:pt idx="6">
                  <c:v>Info on life hygiene</c:v>
                </c:pt>
                <c:pt idx="7">
                  <c:v>Health pros from the region</c:v>
                </c:pt>
              </c:strCache>
            </c:strRef>
          </c:cat>
          <c:val>
            <c:numRef>
              <c:f>'[AQR-CIBH-2023-result 2 ju23.xlsx]more info'!$E$7:$L$7</c:f>
              <c:numCache>
                <c:formatCode>0%</c:formatCode>
                <c:ptCount val="8"/>
                <c:pt idx="0">
                  <c:v>8.5000000000000006E-2</c:v>
                </c:pt>
                <c:pt idx="1">
                  <c:v>9.2999999999999999E-2</c:v>
                </c:pt>
                <c:pt idx="2">
                  <c:v>5.8000000000000003E-2</c:v>
                </c:pt>
                <c:pt idx="3">
                  <c:v>8.6999999999999994E-2</c:v>
                </c:pt>
                <c:pt idx="4">
                  <c:v>8.4000000000000005E-2</c:v>
                </c:pt>
                <c:pt idx="5">
                  <c:v>5.5E-2</c:v>
                </c:pt>
                <c:pt idx="6">
                  <c:v>6.3E-2</c:v>
                </c:pt>
                <c:pt idx="7">
                  <c:v>8.4000000000000005E-2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61D-40CA-B1A5-09FDB1938E4E}"/>
            </c:ext>
          </c:extLst>
        </c:ser>
        <c:ser>
          <c:idx val="4"/>
          <c:order val="4"/>
          <c:tx>
            <c:strRef>
              <c:f>'[AQR-CIBH-2023-result 2 ju23.xlsx]more info'!$D$8</c:f>
              <c:strCache>
                <c:ptCount val="1"/>
                <c:pt idx="0">
                  <c:v>Others canal (we blog)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'[AQR-CIBH-2023-result 2 ju23.xlsx]more info'!$E$3:$L$3</c:f>
              <c:strCache>
                <c:ptCount val="8"/>
                <c:pt idx="0">
                  <c:v>Adverse effects of OTC</c:v>
                </c:pt>
                <c:pt idx="1">
                  <c:v>Adverse effects of Ethics</c:v>
                </c:pt>
                <c:pt idx="2">
                  <c:v>Info on food sups &amp; vits</c:v>
                </c:pt>
                <c:pt idx="3">
                  <c:v>Info on meds in gen</c:v>
                </c:pt>
                <c:pt idx="4">
                  <c:v>Comparisons bewteen meds</c:v>
                </c:pt>
                <c:pt idx="5">
                  <c:v>Info on preventive medecine</c:v>
                </c:pt>
                <c:pt idx="6">
                  <c:v>Info on life hygiene</c:v>
                </c:pt>
                <c:pt idx="7">
                  <c:v>Health pros from the region</c:v>
                </c:pt>
              </c:strCache>
            </c:strRef>
          </c:cat>
          <c:val>
            <c:numRef>
              <c:f>'[AQR-CIBH-2023-result 2 ju23.xlsx]more info'!$E$8:$L$8</c:f>
              <c:numCache>
                <c:formatCode>0%</c:formatCode>
                <c:ptCount val="8"/>
                <c:pt idx="0">
                  <c:v>4.3999999999999997E-2</c:v>
                </c:pt>
                <c:pt idx="1">
                  <c:v>4.7E-2</c:v>
                </c:pt>
                <c:pt idx="2">
                  <c:v>4.4999999999999998E-2</c:v>
                </c:pt>
                <c:pt idx="3">
                  <c:v>4.3999999999999997E-2</c:v>
                </c:pt>
                <c:pt idx="4">
                  <c:v>4.3999999999999997E-2</c:v>
                </c:pt>
                <c:pt idx="5">
                  <c:v>4.9000000000000002E-2</c:v>
                </c:pt>
                <c:pt idx="6">
                  <c:v>5.8000000000000003E-2</c:v>
                </c:pt>
                <c:pt idx="7">
                  <c:v>5.1999999999999998E-2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61D-40CA-B1A5-09FDB1938E4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322248527"/>
        <c:axId val="322243727"/>
      </c:barChart>
      <c:catAx>
        <c:axId val="32224852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22243727"/>
        <c:crosses val="autoZero"/>
        <c:auto val="1"/>
        <c:lblAlgn val="ctr"/>
        <c:lblOffset val="100"/>
        <c:noMultiLvlLbl val="0"/>
      </c:catAx>
      <c:valAx>
        <c:axId val="322243727"/>
        <c:scaling>
          <c:orientation val="minMax"/>
          <c:max val="1.2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222485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2753026307263179"/>
          <c:y val="0.89394613524748812"/>
          <c:w val="0.7517547276051787"/>
          <c:h val="0.106053864752511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1BE-4645-8B7A-54FF574DF389}"/>
              </c:ext>
            </c:extLst>
          </c:dPt>
          <c:dPt>
            <c:idx val="1"/>
            <c:bubble3D val="0"/>
            <c:spPr>
              <a:solidFill>
                <a:srgbClr val="FF99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1BE-4645-8B7A-54FF574DF389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1BE-4645-8B7A-54FF574DF389}"/>
              </c:ext>
            </c:extLst>
          </c:dPt>
          <c:dPt>
            <c:idx val="3"/>
            <c:bubble3D val="0"/>
            <c:spPr>
              <a:solidFill>
                <a:srgbClr val="434343">
                  <a:lumMod val="40000"/>
                  <a:lumOff val="6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1BE-4645-8B7A-54FF574DF389}"/>
              </c:ext>
            </c:extLst>
          </c:dPt>
          <c:dLbls>
            <c:dLbl>
              <c:idx val="2"/>
              <c:spPr>
                <a:solidFill>
                  <a:sysClr val="window" lastClr="FFFFFF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5-21BE-4645-8B7A-54FF574DF389}"/>
                </c:ext>
              </c:extLst>
            </c:dLbl>
            <c:dLbl>
              <c:idx val="3"/>
              <c:spPr>
                <a:solidFill>
                  <a:sysClr val="window" lastClr="FFFFFF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7-21BE-4645-8B7A-54FF574DF389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'[AQR-CIBH-2023-result 2 ju23.xlsx]click collect'!$C$4:$C$7</c:f>
              <c:strCache>
                <c:ptCount val="4"/>
                <c:pt idx="0">
                  <c:v>Knows C&amp;C and use it</c:v>
                </c:pt>
                <c:pt idx="1">
                  <c:v>Knows C&amp;C but doesn't use</c:v>
                </c:pt>
                <c:pt idx="2">
                  <c:v>Doesn't know C&amp;C and is interested</c:v>
                </c:pt>
                <c:pt idx="3">
                  <c:v>Doesn't know C&amp;C and is NOT interested</c:v>
                </c:pt>
              </c:strCache>
            </c:strRef>
          </c:cat>
          <c:val>
            <c:numRef>
              <c:f>'[AQR-CIBH-2023-result 2 ju23.xlsx]click collect'!$D$4:$D$7</c:f>
              <c:numCache>
                <c:formatCode>0.0%</c:formatCode>
                <c:ptCount val="4"/>
                <c:pt idx="0">
                  <c:v>4.7E-2</c:v>
                </c:pt>
                <c:pt idx="1">
                  <c:v>0.253</c:v>
                </c:pt>
                <c:pt idx="2">
                  <c:v>0.374</c:v>
                </c:pt>
                <c:pt idx="3">
                  <c:v>0.32600000000000001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1BE-4645-8B7A-54FF574DF3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711517165005537"/>
          <c:y val="0.11865035224323323"/>
          <c:w val="0.62763012181616817"/>
          <c:h val="0.84056358917315521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2D4-4C8A-9A82-C3BA01E39E76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2D4-4C8A-9A82-C3BA01E39E76}"/>
              </c:ext>
            </c:extLst>
          </c:dPt>
          <c:dPt>
            <c:idx val="2"/>
            <c:bubble3D val="0"/>
            <c:spPr>
              <a:solidFill>
                <a:srgbClr val="FFFFC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2D4-4C8A-9A82-C3BA01E39E76}"/>
              </c:ext>
            </c:extLst>
          </c:dPt>
          <c:dPt>
            <c:idx val="3"/>
            <c:bubble3D val="0"/>
            <c:spPr>
              <a:solidFill>
                <a:srgbClr val="FFCF8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2D4-4C8A-9A82-C3BA01E39E76}"/>
              </c:ext>
            </c:extLst>
          </c:dPt>
          <c:dPt>
            <c:idx val="4"/>
            <c:bubble3D val="0"/>
            <c:spPr>
              <a:solidFill>
                <a:srgbClr val="434343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2D4-4C8A-9A82-C3BA01E39E76}"/>
              </c:ext>
            </c:extLst>
          </c:dPt>
          <c:dLbls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5-D2D4-4C8A-9A82-C3BA01E39E76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7-D2D4-4C8A-9A82-C3BA01E39E76}"/>
                </c:ext>
              </c:extLst>
            </c:dLbl>
            <c:dLbl>
              <c:idx val="4"/>
              <c:layout>
                <c:manualLayout>
                  <c:x val="0.11894302513247519"/>
                  <c:y val="1.281507280429966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0201842502245357"/>
                      <c:h val="0.1703902557230401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D2D4-4C8A-9A82-C3BA01E39E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'[AQR-CIBH-2023-result 2 ju23.xlsx]click collect'!$C$13:$C$17</c:f>
              <c:strCache>
                <c:ptCount val="5"/>
                <c:pt idx="0">
                  <c:v>Regularly</c:v>
                </c:pt>
                <c:pt idx="1">
                  <c:v>From time to time</c:v>
                </c:pt>
                <c:pt idx="2">
                  <c:v>Rarely</c:v>
                </c:pt>
                <c:pt idx="3">
                  <c:v>Never</c:v>
                </c:pt>
                <c:pt idx="4">
                  <c:v>Doesn't know what it is</c:v>
                </c:pt>
              </c:strCache>
            </c:strRef>
          </c:cat>
          <c:val>
            <c:numRef>
              <c:f>'[AQR-CIBH-2023-result 2 ju23.xlsx]click collect'!$D$13:$D$17</c:f>
              <c:numCache>
                <c:formatCode>0%</c:formatCode>
                <c:ptCount val="5"/>
                <c:pt idx="0">
                  <c:v>8.6999999999999994E-2</c:v>
                </c:pt>
                <c:pt idx="1">
                  <c:v>0.32600000000000001</c:v>
                </c:pt>
                <c:pt idx="2">
                  <c:v>0.316</c:v>
                </c:pt>
                <c:pt idx="3">
                  <c:v>0.183</c:v>
                </c:pt>
                <c:pt idx="4">
                  <c:v>8.6999999999999994E-2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2D4-4C8A-9A82-C3BA01E39E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5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61530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301085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413029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865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499446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634469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12d745d21af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12d745d21af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80111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693233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857057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124669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93412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5ed75ccf_0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35ed75ccf_0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73678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12d745d21af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12d745d21af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697873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g12d745d21af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2" name="Google Shape;432;g12d745d21af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28602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g12d745d21af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2" name="Google Shape;432;g12d745d21af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96109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77876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319593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574264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g12d745d21af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2" name="Google Shape;432;g12d745d21af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935777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661106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184737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72078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5ed75ccf_0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35ed75ccf_0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595974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9929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351489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3288886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759709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g12d745d21af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5" name="Google Shape;625;g12d745d21af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691278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0041543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5ed75ccf_0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35ed75ccf_0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473711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3" name="Google Shape;643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12d745d21af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12d745d21af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12d745d21af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12d745d21af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88475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227193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sz="1200" dirty="0"/>
              <a:t>Insights (sur base des notes faibles quant à la confiance dans le secteur) :</a:t>
            </a:r>
          </a:p>
          <a:p>
            <a:pPr marL="285750" indent="-285750">
              <a:buFontTx/>
              <a:buChar char="-"/>
            </a:pPr>
            <a:r>
              <a:rPr lang="fr-BE" sz="1200" dirty="0"/>
              <a:t>Le manque de confiance en général dans les médications prescrites se montre très élevé: plus de la moitié de la population « déçue »! </a:t>
            </a:r>
          </a:p>
          <a:p>
            <a:pPr marL="285750" indent="-285750">
              <a:buFontTx/>
              <a:buChar char="-"/>
            </a:pPr>
            <a:r>
              <a:rPr lang="fr-BE" sz="1200" dirty="0"/>
              <a:t>Le manque de confiance dans le secteur en général est aussi important, surtout au vu du sujet traité : notre santé.</a:t>
            </a:r>
          </a:p>
          <a:p>
            <a:pPr marL="285750" indent="-285750">
              <a:buFontTx/>
              <a:buChar char="-"/>
            </a:pPr>
            <a:r>
              <a:rPr lang="fr-BE" sz="1200" dirty="0"/>
              <a:t>L’on note que très peu de citoyens estiment ne pas pouvoir s’exprimer par défaut d’information.</a:t>
            </a:r>
          </a:p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4B6968D-85F4-4265-8C5A-CA1670D712D9}" type="slidenum">
              <a:rPr kumimoji="0" lang="fr-BE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</a:t>
            </a:fld>
            <a:endParaRPr kumimoji="0" lang="fr-BE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533127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sz="1200" dirty="0"/>
              <a:t>Insights (sur base des notes faibles quant à la confiance dans le secteur) :</a:t>
            </a:r>
          </a:p>
          <a:p>
            <a:pPr marL="285750" indent="-285750">
              <a:buFontTx/>
              <a:buChar char="-"/>
            </a:pPr>
            <a:r>
              <a:rPr lang="fr-BE" sz="1200" dirty="0"/>
              <a:t>Le manque de confiance en général dans les médications prescrites se montre très élevé: plus de la moitié de la population « déçue »! </a:t>
            </a:r>
          </a:p>
          <a:p>
            <a:pPr marL="285750" indent="-285750">
              <a:buFontTx/>
              <a:buChar char="-"/>
            </a:pPr>
            <a:r>
              <a:rPr lang="fr-BE" sz="1200" dirty="0"/>
              <a:t>Le manque de confiance dans le secteur en général est aussi important, surtout au vu du sujet traité : notre santé.</a:t>
            </a:r>
          </a:p>
          <a:p>
            <a:pPr marL="285750" indent="-285750">
              <a:buFontTx/>
              <a:buChar char="-"/>
            </a:pPr>
            <a:r>
              <a:rPr lang="fr-BE" sz="1200" dirty="0"/>
              <a:t>L’on note que très peu de citoyens estiment ne pas pouvoir s’exprimer par défaut d’information.</a:t>
            </a:r>
          </a:p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4B6968D-85F4-4265-8C5A-CA1670D712D9}" type="slidenum">
              <a:rPr kumimoji="0" lang="fr-BE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8</a:t>
            </a:fld>
            <a:endParaRPr kumimoji="0" lang="fr-BE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111264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4428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2000" y="0"/>
            <a:ext cx="9144000" cy="5143500"/>
          </a:xfrm>
          <a:prstGeom prst="rect">
            <a:avLst/>
          </a:prstGeom>
          <a:solidFill>
            <a:srgbClr val="02102E">
              <a:alpha val="597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6860500" y="-25"/>
            <a:ext cx="2283600" cy="5143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751500" y="751925"/>
            <a:ext cx="3426900" cy="3639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8392600" y="4392000"/>
            <a:ext cx="751500" cy="751500"/>
          </a:xfrm>
          <a:prstGeom prst="rect">
            <a:avLst/>
          </a:prstGeom>
          <a:solidFill>
            <a:srgbClr val="02102E">
              <a:alpha val="162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Title + design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2"/>
          <p:cNvSpPr txBox="1">
            <a:spLocks noGrp="1"/>
          </p:cNvSpPr>
          <p:nvPr>
            <p:ph type="ctrTitle"/>
          </p:nvPr>
        </p:nvSpPr>
        <p:spPr>
          <a:xfrm>
            <a:off x="723600" y="470625"/>
            <a:ext cx="14976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64502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4095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811600" y="1312075"/>
            <a:ext cx="7628100" cy="32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Josefin Sans"/>
              <a:buAutoNum type="arabicPeriod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1470900" y="476534"/>
            <a:ext cx="620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123878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77309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3228" y="273844"/>
            <a:ext cx="6633313" cy="597014"/>
          </a:xfrm>
        </p:spPr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146575"/>
            <a:ext cx="3868340" cy="617934"/>
          </a:xfrm>
        </p:spPr>
        <p:txBody>
          <a:bodyPr anchor="ctr" anchorCtr="0"/>
          <a:lstStyle>
            <a:lvl1pPr marL="0" indent="0" algn="ctr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764509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146575"/>
            <a:ext cx="3887391" cy="617934"/>
          </a:xfrm>
        </p:spPr>
        <p:txBody>
          <a:bodyPr anchor="ctr" anchorCtr="0">
            <a:normAutofit/>
          </a:bodyPr>
          <a:lstStyle>
            <a:lvl1pPr marL="0" indent="0">
              <a:buNone/>
              <a:defRPr lang="en-US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64509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38086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86681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2000" y="0"/>
            <a:ext cx="9144000" cy="5143500"/>
          </a:xfrm>
          <a:prstGeom prst="rect">
            <a:avLst/>
          </a:prstGeom>
          <a:solidFill>
            <a:srgbClr val="02102E">
              <a:alpha val="597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6860500" y="-25"/>
            <a:ext cx="2283600" cy="5143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751500" y="751925"/>
            <a:ext cx="3426900" cy="3639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8392600" y="4392000"/>
            <a:ext cx="751500" cy="751500"/>
          </a:xfrm>
          <a:prstGeom prst="rect">
            <a:avLst/>
          </a:prstGeom>
          <a:solidFill>
            <a:srgbClr val="02102E">
              <a:alpha val="162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168410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-2000" y="0"/>
            <a:ext cx="9144000" cy="5143500"/>
          </a:xfrm>
          <a:prstGeom prst="rect">
            <a:avLst/>
          </a:prstGeom>
          <a:solidFill>
            <a:srgbClr val="02102E">
              <a:alpha val="597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3"/>
          <p:cNvSpPr/>
          <p:nvPr/>
        </p:nvSpPr>
        <p:spPr>
          <a:xfrm>
            <a:off x="6860500" y="-25"/>
            <a:ext cx="2283600" cy="5143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ctrTitle"/>
          </p:nvPr>
        </p:nvSpPr>
        <p:spPr>
          <a:xfrm>
            <a:off x="749500" y="1761875"/>
            <a:ext cx="4350300" cy="1159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749500" y="3018575"/>
            <a:ext cx="4350300" cy="36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3"/>
          <p:cNvSpPr/>
          <p:nvPr/>
        </p:nvSpPr>
        <p:spPr>
          <a:xfrm>
            <a:off x="8392600" y="4392000"/>
            <a:ext cx="751500" cy="751500"/>
          </a:xfrm>
          <a:prstGeom prst="rect">
            <a:avLst/>
          </a:prstGeom>
          <a:solidFill>
            <a:srgbClr val="02102E">
              <a:alpha val="162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3"/>
          <p:cNvSpPr/>
          <p:nvPr/>
        </p:nvSpPr>
        <p:spPr>
          <a:xfrm>
            <a:off x="5690625" y="751550"/>
            <a:ext cx="2702100" cy="3640500"/>
          </a:xfrm>
          <a:prstGeom prst="rect">
            <a:avLst/>
          </a:prstGeom>
          <a:solidFill>
            <a:schemeClr val="dk2"/>
          </a:solidFill>
          <a:ln>
            <a:noFill/>
          </a:ln>
          <a:effectLst>
            <a:outerShdw blurRad="285750" dist="190500" dir="2760000" algn="bl" rotWithShape="0">
              <a:schemeClr val="dk1">
                <a:alpha val="3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8437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/>
          <p:nvPr/>
        </p:nvSpPr>
        <p:spPr>
          <a:xfrm>
            <a:off x="0" y="-3625"/>
            <a:ext cx="9144000" cy="5143500"/>
          </a:xfrm>
          <a:prstGeom prst="rect">
            <a:avLst/>
          </a:prstGeom>
          <a:solidFill>
            <a:srgbClr val="02102E">
              <a:alpha val="597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4"/>
          <p:cNvSpPr/>
          <p:nvPr/>
        </p:nvSpPr>
        <p:spPr>
          <a:xfrm>
            <a:off x="0" y="-3625"/>
            <a:ext cx="9161400" cy="5143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4"/>
          <p:cNvSpPr/>
          <p:nvPr/>
        </p:nvSpPr>
        <p:spPr>
          <a:xfrm>
            <a:off x="0" y="0"/>
            <a:ext cx="751500" cy="751500"/>
          </a:xfrm>
          <a:prstGeom prst="rect">
            <a:avLst/>
          </a:prstGeom>
          <a:solidFill>
            <a:srgbClr val="006A8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3035000" y="751500"/>
            <a:ext cx="5357400" cy="363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57200" rtl="0">
              <a:spcBef>
                <a:spcPts val="600"/>
              </a:spcBef>
              <a:spcAft>
                <a:spcPts val="0"/>
              </a:spcAft>
              <a:buSzPts val="3600"/>
              <a:buChar char="▪"/>
              <a:defRPr sz="3600"/>
            </a:lvl1pPr>
            <a:lvl2pPr marL="914400" lvl="1" indent="-457200" rtl="0">
              <a:spcBef>
                <a:spcPts val="0"/>
              </a:spcBef>
              <a:spcAft>
                <a:spcPts val="0"/>
              </a:spcAft>
              <a:buSzPts val="3600"/>
              <a:buChar char="▫"/>
              <a:defRPr sz="3600"/>
            </a:lvl2pPr>
            <a:lvl3pPr marL="1371600" lvl="2" indent="-457200" rtl="0">
              <a:spcBef>
                <a:spcPts val="0"/>
              </a:spcBef>
              <a:spcAft>
                <a:spcPts val="0"/>
              </a:spcAft>
              <a:buSzPts val="3600"/>
              <a:buChar char="▫"/>
              <a:defRPr sz="3600"/>
            </a:lvl3pPr>
            <a:lvl4pPr marL="1828800" lvl="3" indent="-457200" rtl="0">
              <a:spcBef>
                <a:spcPts val="0"/>
              </a:spcBef>
              <a:spcAft>
                <a:spcPts val="0"/>
              </a:spcAft>
              <a:buSzPts val="3600"/>
              <a:buChar char="▫"/>
              <a:defRPr sz="3600"/>
            </a:lvl4pPr>
            <a:lvl5pPr marL="2286000" lvl="4" indent="-457200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/>
            </a:lvl5pPr>
            <a:lvl6pPr marL="2743200" lvl="5" indent="-457200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/>
            </a:lvl6pPr>
            <a:lvl7pPr marL="3200400" lvl="6" indent="-457200" rtl="0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/>
            </a:lvl7pPr>
            <a:lvl8pPr marL="3657600" lvl="7" indent="-457200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/>
            </a:lvl8pPr>
            <a:lvl9pPr marL="4114800" lvl="8" indent="-457200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8392497" y="4391174"/>
            <a:ext cx="751500" cy="751500"/>
          </a:xfrm>
          <a:prstGeom prst="rect">
            <a:avLst/>
          </a:prstGeom>
          <a:solidFill>
            <a:srgbClr val="02102E">
              <a:alpha val="16200"/>
            </a:srgbClr>
          </a:solidFill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353215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/>
          <p:nvPr/>
        </p:nvSpPr>
        <p:spPr>
          <a:xfrm>
            <a:off x="-2000" y="0"/>
            <a:ext cx="9144000" cy="5143500"/>
          </a:xfrm>
          <a:prstGeom prst="rect">
            <a:avLst/>
          </a:prstGeom>
          <a:solidFill>
            <a:srgbClr val="02102E">
              <a:alpha val="597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5"/>
          <p:cNvSpPr/>
          <p:nvPr/>
        </p:nvSpPr>
        <p:spPr>
          <a:xfrm>
            <a:off x="6860500" y="-25"/>
            <a:ext cx="2283600" cy="5143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5"/>
          <p:cNvSpPr/>
          <p:nvPr/>
        </p:nvSpPr>
        <p:spPr>
          <a:xfrm>
            <a:off x="0" y="0"/>
            <a:ext cx="751500" cy="751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3C47D"/>
              </a:solidFill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751500" y="1217000"/>
            <a:ext cx="44916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751500" y="1664175"/>
            <a:ext cx="4491600" cy="2727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600"/>
              </a:spcBef>
              <a:spcAft>
                <a:spcPts val="0"/>
              </a:spcAft>
              <a:buSzPts val="2200"/>
              <a:buChar char="▪"/>
              <a:defRPr/>
            </a:lvl1pPr>
            <a:lvl2pPr marL="914400" lvl="1" indent="-3683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/>
            </a:lvl2pPr>
            <a:lvl3pPr marL="1371600" lvl="2" indent="-3683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/>
            </a:lvl3pPr>
            <a:lvl4pPr marL="1828800" lvl="3" indent="-3683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/>
            </a:lvl4pPr>
            <a:lvl5pPr marL="2286000" lvl="4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ldNum" idx="12"/>
          </p:nvPr>
        </p:nvSpPr>
        <p:spPr>
          <a:xfrm>
            <a:off x="8392497" y="4391174"/>
            <a:ext cx="751500" cy="751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1008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-2000" y="0"/>
            <a:ext cx="9144000" cy="5143500"/>
          </a:xfrm>
          <a:prstGeom prst="rect">
            <a:avLst/>
          </a:prstGeom>
          <a:solidFill>
            <a:srgbClr val="02102E">
              <a:alpha val="597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3"/>
          <p:cNvSpPr/>
          <p:nvPr/>
        </p:nvSpPr>
        <p:spPr>
          <a:xfrm>
            <a:off x="6860500" y="-25"/>
            <a:ext cx="2283600" cy="5143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ctrTitle"/>
          </p:nvPr>
        </p:nvSpPr>
        <p:spPr>
          <a:xfrm>
            <a:off x="749500" y="1761875"/>
            <a:ext cx="4350300" cy="1159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749500" y="3018575"/>
            <a:ext cx="4350300" cy="36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3"/>
          <p:cNvSpPr/>
          <p:nvPr/>
        </p:nvSpPr>
        <p:spPr>
          <a:xfrm>
            <a:off x="8392600" y="4392000"/>
            <a:ext cx="751500" cy="751500"/>
          </a:xfrm>
          <a:prstGeom prst="rect">
            <a:avLst/>
          </a:prstGeom>
          <a:solidFill>
            <a:srgbClr val="02102E">
              <a:alpha val="162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3"/>
          <p:cNvSpPr/>
          <p:nvPr/>
        </p:nvSpPr>
        <p:spPr>
          <a:xfrm>
            <a:off x="5690625" y="751550"/>
            <a:ext cx="2702100" cy="3640500"/>
          </a:xfrm>
          <a:prstGeom prst="rect">
            <a:avLst/>
          </a:prstGeom>
          <a:solidFill>
            <a:schemeClr val="dk2"/>
          </a:solidFill>
          <a:ln>
            <a:noFill/>
          </a:ln>
          <a:effectLst>
            <a:outerShdw blurRad="285750" dist="190500" dir="2760000" algn="bl" rotWithShape="0">
              <a:schemeClr val="dk1">
                <a:alpha val="3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/>
          <p:nvPr/>
        </p:nvSpPr>
        <p:spPr>
          <a:xfrm>
            <a:off x="150" y="0"/>
            <a:ext cx="9144000" cy="5143500"/>
          </a:xfrm>
          <a:prstGeom prst="rect">
            <a:avLst/>
          </a:prstGeom>
          <a:solidFill>
            <a:srgbClr val="02102E">
              <a:alpha val="597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10"/>
          <p:cNvSpPr/>
          <p:nvPr/>
        </p:nvSpPr>
        <p:spPr>
          <a:xfrm>
            <a:off x="6860500" y="-25"/>
            <a:ext cx="2283600" cy="5143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10"/>
          <p:cNvSpPr/>
          <p:nvPr/>
        </p:nvSpPr>
        <p:spPr>
          <a:xfrm>
            <a:off x="0" y="0"/>
            <a:ext cx="751500" cy="751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392497" y="4391174"/>
            <a:ext cx="751500" cy="751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rgbClr val="6AA84F"/>
                </a:solidFill>
              </a:defRPr>
            </a:lvl1pPr>
            <a:lvl2pPr lvl="1" rtl="0">
              <a:buNone/>
              <a:defRPr>
                <a:solidFill>
                  <a:srgbClr val="6AA84F"/>
                </a:solidFill>
              </a:defRPr>
            </a:lvl2pPr>
            <a:lvl3pPr lvl="2" rtl="0">
              <a:buNone/>
              <a:defRPr>
                <a:solidFill>
                  <a:srgbClr val="6AA84F"/>
                </a:solidFill>
              </a:defRPr>
            </a:lvl3pPr>
            <a:lvl4pPr lvl="3" rtl="0">
              <a:buNone/>
              <a:defRPr>
                <a:solidFill>
                  <a:srgbClr val="6AA84F"/>
                </a:solidFill>
              </a:defRPr>
            </a:lvl4pPr>
            <a:lvl5pPr lvl="4" rtl="0">
              <a:buNone/>
              <a:defRPr>
                <a:solidFill>
                  <a:srgbClr val="6AA84F"/>
                </a:solidFill>
              </a:defRPr>
            </a:lvl5pPr>
            <a:lvl6pPr lvl="5" rtl="0">
              <a:buNone/>
              <a:defRPr>
                <a:solidFill>
                  <a:srgbClr val="6AA84F"/>
                </a:solidFill>
              </a:defRPr>
            </a:lvl6pPr>
            <a:lvl7pPr lvl="6" rtl="0">
              <a:buNone/>
              <a:defRPr>
                <a:solidFill>
                  <a:srgbClr val="6AA84F"/>
                </a:solidFill>
              </a:defRPr>
            </a:lvl7pPr>
            <a:lvl8pPr lvl="7" rtl="0">
              <a:buNone/>
              <a:defRPr>
                <a:solidFill>
                  <a:srgbClr val="6AA84F"/>
                </a:solidFill>
              </a:defRPr>
            </a:lvl8pPr>
            <a:lvl9pPr lvl="8" rtl="0">
              <a:buNone/>
              <a:defRPr>
                <a:solidFill>
                  <a:srgbClr val="6AA84F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751500" y="4482500"/>
            <a:ext cx="7641300" cy="31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 sz="1800">
                <a:solidFill>
                  <a:schemeClr val="accent6"/>
                </a:solidFill>
              </a:defRPr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951068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/>
          <p:nvPr/>
        </p:nvSpPr>
        <p:spPr>
          <a:xfrm>
            <a:off x="-2000" y="0"/>
            <a:ext cx="9144000" cy="5143500"/>
          </a:xfrm>
          <a:prstGeom prst="rect">
            <a:avLst/>
          </a:prstGeom>
          <a:solidFill>
            <a:srgbClr val="02102E">
              <a:alpha val="597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11"/>
          <p:cNvSpPr/>
          <p:nvPr/>
        </p:nvSpPr>
        <p:spPr>
          <a:xfrm>
            <a:off x="0" y="0"/>
            <a:ext cx="751500" cy="751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11"/>
          <p:cNvSpPr/>
          <p:nvPr/>
        </p:nvSpPr>
        <p:spPr>
          <a:xfrm>
            <a:off x="8392600" y="0"/>
            <a:ext cx="751500" cy="5143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392497" y="4391174"/>
            <a:ext cx="751500" cy="751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88049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Background">
  <p:cSld name="Image Background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14632"/>
            </a:avLst>
          </a:prstGeom>
          <a:solidFill>
            <a:srgbClr val="02102E">
              <a:alpha val="162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2"/>
          <p:cNvSpPr/>
          <p:nvPr/>
        </p:nvSpPr>
        <p:spPr>
          <a:xfrm>
            <a:off x="0" y="0"/>
            <a:ext cx="751500" cy="751500"/>
          </a:xfrm>
          <a:prstGeom prst="rect">
            <a:avLst/>
          </a:prstGeom>
          <a:solidFill>
            <a:srgbClr val="006A8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12"/>
          <p:cNvSpPr/>
          <p:nvPr/>
        </p:nvSpPr>
        <p:spPr>
          <a:xfrm>
            <a:off x="8392600" y="0"/>
            <a:ext cx="751500" cy="5143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sldNum" idx="12"/>
          </p:nvPr>
        </p:nvSpPr>
        <p:spPr>
          <a:xfrm>
            <a:off x="8392497" y="4391174"/>
            <a:ext cx="751500" cy="751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  <p:grpSp>
        <p:nvGrpSpPr>
          <p:cNvPr id="79" name="Google Shape;79;p12"/>
          <p:cNvGrpSpPr/>
          <p:nvPr/>
        </p:nvGrpSpPr>
        <p:grpSpPr>
          <a:xfrm>
            <a:off x="759900" y="750444"/>
            <a:ext cx="7957877" cy="3965562"/>
            <a:chOff x="342730" y="751500"/>
            <a:chExt cx="7957877" cy="3965562"/>
          </a:xfrm>
        </p:grpSpPr>
        <p:pic>
          <p:nvPicPr>
            <p:cNvPr id="80" name="Google Shape;80;p12"/>
            <p:cNvPicPr preferRelativeResize="0"/>
            <p:nvPr/>
          </p:nvPicPr>
          <p:blipFill>
            <a:blip r:embed="rId2">
              <a:alphaModFix amt="35000"/>
            </a:blip>
            <a:stretch>
              <a:fillRect/>
            </a:stretch>
          </p:blipFill>
          <p:spPr>
            <a:xfrm>
              <a:off x="7975557" y="4392012"/>
              <a:ext cx="325050" cy="325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1" name="Google Shape;81;p12"/>
            <p:cNvPicPr preferRelativeResize="0"/>
            <p:nvPr/>
          </p:nvPicPr>
          <p:blipFill>
            <a:blip r:embed="rId3">
              <a:alphaModFix amt="35000"/>
            </a:blip>
            <a:stretch>
              <a:fillRect/>
            </a:stretch>
          </p:blipFill>
          <p:spPr>
            <a:xfrm>
              <a:off x="7975558" y="751500"/>
              <a:ext cx="325039" cy="3640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2" name="Google Shape;82;p12"/>
            <p:cNvPicPr preferRelativeResize="0"/>
            <p:nvPr/>
          </p:nvPicPr>
          <p:blipFill>
            <a:blip r:embed="rId3">
              <a:alphaModFix amt="35000"/>
            </a:blip>
            <a:stretch>
              <a:fillRect/>
            </a:stretch>
          </p:blipFill>
          <p:spPr>
            <a:xfrm rot="-5400000" flipH="1">
              <a:off x="3996617" y="738119"/>
              <a:ext cx="325050" cy="7632824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082998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F212-47CF-114B-BDA1-A87ED60F3E03}" type="datetimeFigureOut">
              <a:rPr lang="nl-NL" smtClean="0"/>
              <a:t>8-6-2023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2D681-8AB7-D348-9B7D-527906B8C72B}" type="slidenum">
              <a:rPr lang="nl-NL" smtClean="0"/>
              <a:t>‹N°›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66574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134698"/>
            <a:ext cx="7886700" cy="4050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2100">
                <a:solidFill>
                  <a:srgbClr val="C5474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  <a:endParaRPr lang="fr-BE" dirty="0"/>
          </a:p>
        </p:txBody>
      </p:sp>
      <p:sp>
        <p:nvSpPr>
          <p:cNvPr id="16" name="Espace réservé du texte 2"/>
          <p:cNvSpPr>
            <a:spLocks noGrp="1"/>
          </p:cNvSpPr>
          <p:nvPr>
            <p:ph type="body" idx="1"/>
          </p:nvPr>
        </p:nvSpPr>
        <p:spPr>
          <a:xfrm>
            <a:off x="703660" y="480064"/>
            <a:ext cx="7803000" cy="405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1">
                <a:solidFill>
                  <a:srgbClr val="2D343B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0"/>
          </p:nvPr>
        </p:nvSpPr>
        <p:spPr>
          <a:xfrm>
            <a:off x="768986" y="823550"/>
            <a:ext cx="7749000" cy="51744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350" b="1">
                <a:solidFill>
                  <a:srgbClr val="53616D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graphique 3"/>
          <p:cNvSpPr>
            <a:spLocks noGrp="1"/>
          </p:cNvSpPr>
          <p:nvPr>
            <p:ph type="chart" sz="quarter" idx="12"/>
          </p:nvPr>
        </p:nvSpPr>
        <p:spPr>
          <a:xfrm>
            <a:off x="338137" y="1092994"/>
            <a:ext cx="8339138" cy="3081338"/>
          </a:xfrm>
          <a:prstGeom prst="rect">
            <a:avLst/>
          </a:prstGeom>
        </p:spPr>
        <p:txBody>
          <a:bodyPr/>
          <a:lstStyle/>
          <a:p>
            <a:endParaRPr lang="fr-BE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A2D0E47-65A5-4ADD-B888-44457C5EA73E}"/>
              </a:ext>
            </a:extLst>
          </p:cNvPr>
          <p:cNvSpPr txBox="1"/>
          <p:nvPr userDrawn="1"/>
        </p:nvSpPr>
        <p:spPr>
          <a:xfrm>
            <a:off x="4122775" y="4912242"/>
            <a:ext cx="366823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9AFADFEC-6ED2-4873-9754-50A23DD6D2B2}" type="slidenum">
              <a:rPr kumimoji="0" lang="fr-BE" sz="750" b="0" i="0" u="none" strike="noStrike" kern="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Poppins Light" panose="00000400000000000000" pitchFamily="2" charset="0"/>
                <a:cs typeface="Poppins Light" panose="00000400000000000000" pitchFamily="2" charset="0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‹N°›</a:t>
            </a:fld>
            <a:endParaRPr kumimoji="0" lang="fr-BE" sz="75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Poppins Light" panose="00000400000000000000" pitchFamily="2" charset="0"/>
              <a:cs typeface="Poppins Light" panose="00000400000000000000" pitchFamily="2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9800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2000" y="0"/>
            <a:ext cx="9144000" cy="5143500"/>
          </a:xfrm>
          <a:prstGeom prst="rect">
            <a:avLst/>
          </a:prstGeom>
          <a:solidFill>
            <a:srgbClr val="02102E">
              <a:alpha val="597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6860500" y="-25"/>
            <a:ext cx="2283600" cy="5143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751500" y="751925"/>
            <a:ext cx="3426900" cy="3639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8392600" y="4392000"/>
            <a:ext cx="751500" cy="751500"/>
          </a:xfrm>
          <a:prstGeom prst="rect">
            <a:avLst/>
          </a:prstGeom>
          <a:solidFill>
            <a:srgbClr val="02102E">
              <a:alpha val="162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8495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-2000" y="0"/>
            <a:ext cx="9144000" cy="5143500"/>
          </a:xfrm>
          <a:prstGeom prst="rect">
            <a:avLst/>
          </a:prstGeom>
          <a:solidFill>
            <a:srgbClr val="02102E">
              <a:alpha val="597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3"/>
          <p:cNvSpPr/>
          <p:nvPr/>
        </p:nvSpPr>
        <p:spPr>
          <a:xfrm>
            <a:off x="6860500" y="-25"/>
            <a:ext cx="2283600" cy="5143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ctrTitle"/>
          </p:nvPr>
        </p:nvSpPr>
        <p:spPr>
          <a:xfrm>
            <a:off x="749500" y="1761875"/>
            <a:ext cx="4350300" cy="1159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749500" y="3018575"/>
            <a:ext cx="4350300" cy="36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3"/>
          <p:cNvSpPr/>
          <p:nvPr/>
        </p:nvSpPr>
        <p:spPr>
          <a:xfrm>
            <a:off x="8392600" y="4392000"/>
            <a:ext cx="751500" cy="751500"/>
          </a:xfrm>
          <a:prstGeom prst="rect">
            <a:avLst/>
          </a:prstGeom>
          <a:solidFill>
            <a:srgbClr val="02102E">
              <a:alpha val="162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3"/>
          <p:cNvSpPr/>
          <p:nvPr/>
        </p:nvSpPr>
        <p:spPr>
          <a:xfrm>
            <a:off x="5690625" y="751550"/>
            <a:ext cx="2702100" cy="3640500"/>
          </a:xfrm>
          <a:prstGeom prst="rect">
            <a:avLst/>
          </a:prstGeom>
          <a:solidFill>
            <a:schemeClr val="dk2"/>
          </a:solidFill>
          <a:ln>
            <a:noFill/>
          </a:ln>
          <a:effectLst>
            <a:outerShdw blurRad="285750" dist="190500" dir="2760000" algn="bl" rotWithShape="0">
              <a:schemeClr val="dk1">
                <a:alpha val="3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54598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/>
          <p:nvPr/>
        </p:nvSpPr>
        <p:spPr>
          <a:xfrm>
            <a:off x="-2000" y="0"/>
            <a:ext cx="9144000" cy="5143500"/>
          </a:xfrm>
          <a:prstGeom prst="rect">
            <a:avLst/>
          </a:prstGeom>
          <a:solidFill>
            <a:srgbClr val="02102E">
              <a:alpha val="597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5"/>
          <p:cNvSpPr/>
          <p:nvPr/>
        </p:nvSpPr>
        <p:spPr>
          <a:xfrm>
            <a:off x="6860500" y="-25"/>
            <a:ext cx="2283600" cy="5143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5"/>
          <p:cNvSpPr/>
          <p:nvPr/>
        </p:nvSpPr>
        <p:spPr>
          <a:xfrm>
            <a:off x="0" y="0"/>
            <a:ext cx="751500" cy="751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3C47D"/>
              </a:solidFill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751500" y="1217000"/>
            <a:ext cx="44916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751500" y="1664175"/>
            <a:ext cx="4491600" cy="2727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600"/>
              </a:spcBef>
              <a:spcAft>
                <a:spcPts val="0"/>
              </a:spcAft>
              <a:buSzPts val="2200"/>
              <a:buChar char="▪"/>
              <a:defRPr/>
            </a:lvl1pPr>
            <a:lvl2pPr marL="914400" lvl="1" indent="-3683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/>
            </a:lvl2pPr>
            <a:lvl3pPr marL="1371600" lvl="2" indent="-3683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/>
            </a:lvl3pPr>
            <a:lvl4pPr marL="1828800" lvl="3" indent="-3683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/>
            </a:lvl4pPr>
            <a:lvl5pPr marL="2286000" lvl="4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ldNum" idx="12"/>
          </p:nvPr>
        </p:nvSpPr>
        <p:spPr>
          <a:xfrm>
            <a:off x="8392497" y="4391174"/>
            <a:ext cx="751500" cy="751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693585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/>
          <p:nvPr/>
        </p:nvSpPr>
        <p:spPr>
          <a:xfrm>
            <a:off x="150" y="0"/>
            <a:ext cx="9144000" cy="5143500"/>
          </a:xfrm>
          <a:prstGeom prst="rect">
            <a:avLst/>
          </a:prstGeom>
          <a:solidFill>
            <a:srgbClr val="02102E">
              <a:alpha val="597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10"/>
          <p:cNvSpPr/>
          <p:nvPr/>
        </p:nvSpPr>
        <p:spPr>
          <a:xfrm>
            <a:off x="6860500" y="-25"/>
            <a:ext cx="2283600" cy="5143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10"/>
          <p:cNvSpPr/>
          <p:nvPr/>
        </p:nvSpPr>
        <p:spPr>
          <a:xfrm>
            <a:off x="0" y="0"/>
            <a:ext cx="751500" cy="751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392497" y="4391174"/>
            <a:ext cx="751500" cy="751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rgbClr val="6AA84F"/>
                </a:solidFill>
              </a:defRPr>
            </a:lvl1pPr>
            <a:lvl2pPr lvl="1" rtl="0">
              <a:buNone/>
              <a:defRPr>
                <a:solidFill>
                  <a:srgbClr val="6AA84F"/>
                </a:solidFill>
              </a:defRPr>
            </a:lvl2pPr>
            <a:lvl3pPr lvl="2" rtl="0">
              <a:buNone/>
              <a:defRPr>
                <a:solidFill>
                  <a:srgbClr val="6AA84F"/>
                </a:solidFill>
              </a:defRPr>
            </a:lvl3pPr>
            <a:lvl4pPr lvl="3" rtl="0">
              <a:buNone/>
              <a:defRPr>
                <a:solidFill>
                  <a:srgbClr val="6AA84F"/>
                </a:solidFill>
              </a:defRPr>
            </a:lvl4pPr>
            <a:lvl5pPr lvl="4" rtl="0">
              <a:buNone/>
              <a:defRPr>
                <a:solidFill>
                  <a:srgbClr val="6AA84F"/>
                </a:solidFill>
              </a:defRPr>
            </a:lvl5pPr>
            <a:lvl6pPr lvl="5" rtl="0">
              <a:buNone/>
              <a:defRPr>
                <a:solidFill>
                  <a:srgbClr val="6AA84F"/>
                </a:solidFill>
              </a:defRPr>
            </a:lvl6pPr>
            <a:lvl7pPr lvl="6" rtl="0">
              <a:buNone/>
              <a:defRPr>
                <a:solidFill>
                  <a:srgbClr val="6AA84F"/>
                </a:solidFill>
              </a:defRPr>
            </a:lvl7pPr>
            <a:lvl8pPr lvl="7" rtl="0">
              <a:buNone/>
              <a:defRPr>
                <a:solidFill>
                  <a:srgbClr val="6AA84F"/>
                </a:solidFill>
              </a:defRPr>
            </a:lvl8pPr>
            <a:lvl9pPr lvl="8" rtl="0">
              <a:buNone/>
              <a:defRPr>
                <a:solidFill>
                  <a:srgbClr val="6AA84F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751500" y="4482500"/>
            <a:ext cx="7641300" cy="31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 sz="1800">
                <a:solidFill>
                  <a:schemeClr val="accent6"/>
                </a:solidFill>
              </a:defRPr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304104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Background">
  <p:cSld name="Image Background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14632"/>
            </a:avLst>
          </a:prstGeom>
          <a:solidFill>
            <a:srgbClr val="02102E">
              <a:alpha val="162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2"/>
          <p:cNvSpPr/>
          <p:nvPr/>
        </p:nvSpPr>
        <p:spPr>
          <a:xfrm>
            <a:off x="0" y="0"/>
            <a:ext cx="751500" cy="751500"/>
          </a:xfrm>
          <a:prstGeom prst="rect">
            <a:avLst/>
          </a:prstGeom>
          <a:solidFill>
            <a:srgbClr val="006A8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12"/>
          <p:cNvSpPr/>
          <p:nvPr/>
        </p:nvSpPr>
        <p:spPr>
          <a:xfrm>
            <a:off x="8392600" y="0"/>
            <a:ext cx="751500" cy="5143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sldNum" idx="12"/>
          </p:nvPr>
        </p:nvSpPr>
        <p:spPr>
          <a:xfrm>
            <a:off x="8392497" y="4391174"/>
            <a:ext cx="751500" cy="751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  <p:grpSp>
        <p:nvGrpSpPr>
          <p:cNvPr id="79" name="Google Shape;79;p12"/>
          <p:cNvGrpSpPr/>
          <p:nvPr/>
        </p:nvGrpSpPr>
        <p:grpSpPr>
          <a:xfrm>
            <a:off x="759900" y="750444"/>
            <a:ext cx="7957877" cy="3965562"/>
            <a:chOff x="342730" y="751500"/>
            <a:chExt cx="7957877" cy="3965562"/>
          </a:xfrm>
        </p:grpSpPr>
        <p:pic>
          <p:nvPicPr>
            <p:cNvPr id="80" name="Google Shape;80;p12"/>
            <p:cNvPicPr preferRelativeResize="0"/>
            <p:nvPr/>
          </p:nvPicPr>
          <p:blipFill>
            <a:blip r:embed="rId2">
              <a:alphaModFix amt="35000"/>
            </a:blip>
            <a:stretch>
              <a:fillRect/>
            </a:stretch>
          </p:blipFill>
          <p:spPr>
            <a:xfrm>
              <a:off x="7975557" y="4392012"/>
              <a:ext cx="325050" cy="325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1" name="Google Shape;81;p12"/>
            <p:cNvPicPr preferRelativeResize="0"/>
            <p:nvPr/>
          </p:nvPicPr>
          <p:blipFill>
            <a:blip r:embed="rId3">
              <a:alphaModFix amt="35000"/>
            </a:blip>
            <a:stretch>
              <a:fillRect/>
            </a:stretch>
          </p:blipFill>
          <p:spPr>
            <a:xfrm>
              <a:off x="7975558" y="751500"/>
              <a:ext cx="325039" cy="3640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2" name="Google Shape;82;p12"/>
            <p:cNvPicPr preferRelativeResize="0"/>
            <p:nvPr/>
          </p:nvPicPr>
          <p:blipFill>
            <a:blip r:embed="rId3">
              <a:alphaModFix amt="35000"/>
            </a:blip>
            <a:stretch>
              <a:fillRect/>
            </a:stretch>
          </p:blipFill>
          <p:spPr>
            <a:xfrm rot="-5400000" flipH="1">
              <a:off x="3996617" y="738119"/>
              <a:ext cx="325050" cy="7632824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537206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/>
          <p:nvPr/>
        </p:nvSpPr>
        <p:spPr>
          <a:xfrm>
            <a:off x="-2000" y="0"/>
            <a:ext cx="9144000" cy="5143500"/>
          </a:xfrm>
          <a:prstGeom prst="rect">
            <a:avLst/>
          </a:prstGeom>
          <a:solidFill>
            <a:srgbClr val="02102E">
              <a:alpha val="597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5"/>
          <p:cNvSpPr/>
          <p:nvPr/>
        </p:nvSpPr>
        <p:spPr>
          <a:xfrm>
            <a:off x="6860500" y="-25"/>
            <a:ext cx="2283600" cy="5143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5"/>
          <p:cNvSpPr/>
          <p:nvPr/>
        </p:nvSpPr>
        <p:spPr>
          <a:xfrm>
            <a:off x="0" y="0"/>
            <a:ext cx="751500" cy="751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3C47D"/>
              </a:solidFill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751500" y="1217000"/>
            <a:ext cx="44916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751500" y="1664175"/>
            <a:ext cx="4491600" cy="2727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600"/>
              </a:spcBef>
              <a:spcAft>
                <a:spcPts val="0"/>
              </a:spcAft>
              <a:buSzPts val="2200"/>
              <a:buChar char="▪"/>
              <a:defRPr/>
            </a:lvl1pPr>
            <a:lvl2pPr marL="914400" lvl="1" indent="-3683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/>
            </a:lvl2pPr>
            <a:lvl3pPr marL="1371600" lvl="2" indent="-3683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/>
            </a:lvl3pPr>
            <a:lvl4pPr marL="1828800" lvl="3" indent="-3683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/>
            </a:lvl4pPr>
            <a:lvl5pPr marL="2286000" lvl="4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ldNum" idx="12"/>
          </p:nvPr>
        </p:nvSpPr>
        <p:spPr>
          <a:xfrm>
            <a:off x="8392497" y="4391174"/>
            <a:ext cx="751500" cy="751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">
  <p:cSld name="Title + subtitl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"/>
          <p:cNvSpPr txBox="1">
            <a:spLocks noGrp="1"/>
          </p:cNvSpPr>
          <p:nvPr>
            <p:ph type="ctrTitle"/>
          </p:nvPr>
        </p:nvSpPr>
        <p:spPr>
          <a:xfrm>
            <a:off x="3870900" y="376498"/>
            <a:ext cx="3867300" cy="205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Fira Sans SemiBold" panose="020B0603050000020004" pitchFamily="34" charset="0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ubTitle" idx="1"/>
          </p:nvPr>
        </p:nvSpPr>
        <p:spPr>
          <a:xfrm>
            <a:off x="4754950" y="2314225"/>
            <a:ext cx="2983200" cy="178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" name="Google Shape;16;p3">
            <a:extLst>
              <a:ext uri="{FF2B5EF4-FFF2-40B4-BE49-F238E27FC236}">
                <a16:creationId xmlns:a16="http://schemas.microsoft.com/office/drawing/2014/main" id="{AFD432C5-B146-344E-12E6-DF7323722283}"/>
              </a:ext>
            </a:extLst>
          </p:cNvPr>
          <p:cNvSpPr/>
          <p:nvPr userDrawn="1"/>
        </p:nvSpPr>
        <p:spPr>
          <a:xfrm>
            <a:off x="4579642" y="-25"/>
            <a:ext cx="4564458" cy="5143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515006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D606E-02D7-4C89-8F51-8E318B30A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13F60A-EB9F-4C81-9052-123BC604F0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885330-F083-4644-A609-35F475B7D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1CCD-ADD3-4AE7-B3A6-D2194325D58E}" type="datetimeFigureOut">
              <a:rPr lang="fr-BE" smtClean="0"/>
              <a:t>08-06-23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DB9B1F-63F8-43A5-B410-79E37A133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763ED0-7543-4B7D-97A8-180729BD5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AF7C6-946C-425A-B141-0BBD6DD362A4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9789890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3674C6-272F-4BF3-B911-1164ED1B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1CCD-ADD3-4AE7-B3A6-D2194325D58E}" type="datetimeFigureOut">
              <a:rPr lang="fr-BE" smtClean="0"/>
              <a:t>08-06-23</a:t>
            </a:fld>
            <a:endParaRPr lang="fr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6D63A3-A9BD-4C08-B2E1-3D778DB4F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809E80-A7F4-4DDA-A763-2096D397A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AF7C6-946C-425A-B141-0BBD6DD362A4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0340224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94349" y="4633200"/>
            <a:ext cx="5911967" cy="164700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pPr lvl="0"/>
            <a:r>
              <a:rPr lang="en-GB" dirty="0"/>
              <a:t>Name Surname, Job title 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194349" y="4355100"/>
            <a:ext cx="8097891" cy="237600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1725" b="1">
                <a:solidFill>
                  <a:srgbClr val="0074B7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pPr lvl="0"/>
            <a:r>
              <a:rPr lang="en-GB" dirty="0"/>
              <a:t>Subtitle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194349" y="3871800"/>
            <a:ext cx="8097891" cy="440100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399" b="1">
                <a:solidFill>
                  <a:srgbClr val="002A5E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pPr lvl="0"/>
            <a:r>
              <a:rPr lang="en-GB" dirty="0"/>
              <a:t>Title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94350" y="4841100"/>
            <a:ext cx="2321395" cy="164700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pPr lvl="0"/>
            <a:r>
              <a:rPr lang="en-GB" dirty="0"/>
              <a:t>Month 2022</a:t>
            </a:r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5DE3FC6A-1BFB-4792-89E1-E5A6A60BF3FA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94350" y="210741"/>
            <a:ext cx="1273483" cy="228003"/>
          </a:xfrm>
          <a:custGeom>
            <a:avLst/>
            <a:gdLst>
              <a:gd name="T0" fmla="*/ 504 w 1138"/>
              <a:gd name="T1" fmla="*/ 99 h 203"/>
              <a:gd name="T2" fmla="*/ 458 w 1138"/>
              <a:gd name="T3" fmla="*/ 112 h 203"/>
              <a:gd name="T4" fmla="*/ 427 w 1138"/>
              <a:gd name="T5" fmla="*/ 200 h 203"/>
              <a:gd name="T6" fmla="*/ 449 w 1138"/>
              <a:gd name="T7" fmla="*/ 71 h 203"/>
              <a:gd name="T8" fmla="*/ 491 w 1138"/>
              <a:gd name="T9" fmla="*/ 67 h 203"/>
              <a:gd name="T10" fmla="*/ 981 w 1138"/>
              <a:gd name="T11" fmla="*/ 85 h 203"/>
              <a:gd name="T12" fmla="*/ 952 w 1138"/>
              <a:gd name="T13" fmla="*/ 71 h 203"/>
              <a:gd name="T14" fmla="*/ 983 w 1138"/>
              <a:gd name="T15" fmla="*/ 200 h 203"/>
              <a:gd name="T16" fmla="*/ 1013 w 1138"/>
              <a:gd name="T17" fmla="*/ 96 h 203"/>
              <a:gd name="T18" fmla="*/ 1032 w 1138"/>
              <a:gd name="T19" fmla="*/ 70 h 203"/>
              <a:gd name="T20" fmla="*/ 981 w 1138"/>
              <a:gd name="T21" fmla="*/ 85 h 203"/>
              <a:gd name="T22" fmla="*/ 315 w 1138"/>
              <a:gd name="T23" fmla="*/ 83 h 203"/>
              <a:gd name="T24" fmla="*/ 284 w 1138"/>
              <a:gd name="T25" fmla="*/ 7 h 203"/>
              <a:gd name="T26" fmla="*/ 315 w 1138"/>
              <a:gd name="T27" fmla="*/ 200 h 203"/>
              <a:gd name="T28" fmla="*/ 346 w 1138"/>
              <a:gd name="T29" fmla="*/ 97 h 203"/>
              <a:gd name="T30" fmla="*/ 376 w 1138"/>
              <a:gd name="T31" fmla="*/ 200 h 203"/>
              <a:gd name="T32" fmla="*/ 407 w 1138"/>
              <a:gd name="T33" fmla="*/ 136 h 203"/>
              <a:gd name="T34" fmla="*/ 218 w 1138"/>
              <a:gd name="T35" fmla="*/ 174 h 203"/>
              <a:gd name="T36" fmla="*/ 217 w 1138"/>
              <a:gd name="T37" fmla="*/ 97 h 203"/>
              <a:gd name="T38" fmla="*/ 271 w 1138"/>
              <a:gd name="T39" fmla="*/ 94 h 203"/>
              <a:gd name="T40" fmla="*/ 150 w 1138"/>
              <a:gd name="T41" fmla="*/ 135 h 203"/>
              <a:gd name="T42" fmla="*/ 272 w 1138"/>
              <a:gd name="T43" fmla="*/ 178 h 203"/>
              <a:gd name="T44" fmla="*/ 218 w 1138"/>
              <a:gd name="T45" fmla="*/ 174 h 203"/>
              <a:gd name="T46" fmla="*/ 68 w 1138"/>
              <a:gd name="T47" fmla="*/ 84 h 203"/>
              <a:gd name="T48" fmla="*/ 68 w 1138"/>
              <a:gd name="T49" fmla="*/ 38 h 203"/>
              <a:gd name="T50" fmla="*/ 130 w 1138"/>
              <a:gd name="T51" fmla="*/ 39 h 203"/>
              <a:gd name="T52" fmla="*/ 4 w 1138"/>
              <a:gd name="T53" fmla="*/ 64 h 203"/>
              <a:gd name="T54" fmla="*/ 71 w 1138"/>
              <a:gd name="T55" fmla="*/ 119 h 203"/>
              <a:gd name="T56" fmla="*/ 70 w 1138"/>
              <a:gd name="T57" fmla="*/ 172 h 203"/>
              <a:gd name="T58" fmla="*/ 0 w 1138"/>
              <a:gd name="T59" fmla="*/ 161 h 203"/>
              <a:gd name="T60" fmla="*/ 136 w 1138"/>
              <a:gd name="T61" fmla="*/ 146 h 203"/>
              <a:gd name="T62" fmla="*/ 1097 w 1138"/>
              <a:gd name="T63" fmla="*/ 122 h 203"/>
              <a:gd name="T64" fmla="*/ 1088 w 1138"/>
              <a:gd name="T65" fmla="*/ 93 h 203"/>
              <a:gd name="T66" fmla="*/ 1135 w 1138"/>
              <a:gd name="T67" fmla="*/ 91 h 203"/>
              <a:gd name="T68" fmla="*/ 1039 w 1138"/>
              <a:gd name="T69" fmla="*/ 107 h 203"/>
              <a:gd name="T70" fmla="*/ 1109 w 1138"/>
              <a:gd name="T71" fmla="*/ 163 h 203"/>
              <a:gd name="T72" fmla="*/ 1054 w 1138"/>
              <a:gd name="T73" fmla="*/ 158 h 203"/>
              <a:gd name="T74" fmla="*/ 1091 w 1138"/>
              <a:gd name="T75" fmla="*/ 203 h 203"/>
              <a:gd name="T76" fmla="*/ 1097 w 1138"/>
              <a:gd name="T77" fmla="*/ 122 h 203"/>
              <a:gd name="T78" fmla="*/ 570 w 1138"/>
              <a:gd name="T79" fmla="*/ 203 h 203"/>
              <a:gd name="T80" fmla="*/ 538 w 1138"/>
              <a:gd name="T81" fmla="*/ 135 h 203"/>
              <a:gd name="T82" fmla="*/ 570 w 1138"/>
              <a:gd name="T83" fmla="*/ 67 h 203"/>
              <a:gd name="T84" fmla="*/ 583 w 1138"/>
              <a:gd name="T85" fmla="*/ 67 h 203"/>
              <a:gd name="T86" fmla="*/ 615 w 1138"/>
              <a:gd name="T87" fmla="*/ 135 h 203"/>
              <a:gd name="T88" fmla="*/ 583 w 1138"/>
              <a:gd name="T89" fmla="*/ 203 h 203"/>
              <a:gd name="T90" fmla="*/ 583 w 1138"/>
              <a:gd name="T91" fmla="*/ 67 h 203"/>
              <a:gd name="T92" fmla="*/ 799 w 1138"/>
              <a:gd name="T93" fmla="*/ 200 h 203"/>
              <a:gd name="T94" fmla="*/ 764 w 1138"/>
              <a:gd name="T95" fmla="*/ 188 h 203"/>
              <a:gd name="T96" fmla="*/ 660 w 1138"/>
              <a:gd name="T97" fmla="*/ 135 h 203"/>
              <a:gd name="T98" fmla="*/ 760 w 1138"/>
              <a:gd name="T99" fmla="*/ 79 h 203"/>
              <a:gd name="T100" fmla="*/ 791 w 1138"/>
              <a:gd name="T101" fmla="*/ 0 h 203"/>
              <a:gd name="T102" fmla="*/ 760 w 1138"/>
              <a:gd name="T103" fmla="*/ 107 h 203"/>
              <a:gd name="T104" fmla="*/ 691 w 1138"/>
              <a:gd name="T105" fmla="*/ 135 h 203"/>
              <a:gd name="T106" fmla="*/ 760 w 1138"/>
              <a:gd name="T107" fmla="*/ 161 h 203"/>
              <a:gd name="T108" fmla="*/ 936 w 1138"/>
              <a:gd name="T109" fmla="*/ 135 h 203"/>
              <a:gd name="T110" fmla="*/ 839 w 1138"/>
              <a:gd name="T111" fmla="*/ 144 h 203"/>
              <a:gd name="T112" fmla="*/ 910 w 1138"/>
              <a:gd name="T113" fmla="*/ 160 h 203"/>
              <a:gd name="T114" fmla="*/ 876 w 1138"/>
              <a:gd name="T115" fmla="*/ 203 h 203"/>
              <a:gd name="T116" fmla="*/ 874 w 1138"/>
              <a:gd name="T117" fmla="*/ 67 h 203"/>
              <a:gd name="T118" fmla="*/ 904 w 1138"/>
              <a:gd name="T119" fmla="*/ 121 h 203"/>
              <a:gd name="T120" fmla="*/ 840 w 1138"/>
              <a:gd name="T121" fmla="*/ 121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38" h="203">
                <a:moveTo>
                  <a:pt x="507" y="70"/>
                </a:moveTo>
                <a:cubicBezTo>
                  <a:pt x="504" y="99"/>
                  <a:pt x="504" y="99"/>
                  <a:pt x="504" y="99"/>
                </a:cubicBezTo>
                <a:cubicBezTo>
                  <a:pt x="498" y="97"/>
                  <a:pt x="493" y="96"/>
                  <a:pt x="488" y="96"/>
                </a:cubicBezTo>
                <a:cubicBezTo>
                  <a:pt x="476" y="96"/>
                  <a:pt x="466" y="102"/>
                  <a:pt x="458" y="112"/>
                </a:cubicBezTo>
                <a:cubicBezTo>
                  <a:pt x="458" y="200"/>
                  <a:pt x="458" y="200"/>
                  <a:pt x="458" y="200"/>
                </a:cubicBezTo>
                <a:cubicBezTo>
                  <a:pt x="427" y="200"/>
                  <a:pt x="427" y="200"/>
                  <a:pt x="427" y="200"/>
                </a:cubicBezTo>
                <a:cubicBezTo>
                  <a:pt x="427" y="71"/>
                  <a:pt x="427" y="71"/>
                  <a:pt x="427" y="71"/>
                </a:cubicBezTo>
                <a:cubicBezTo>
                  <a:pt x="449" y="71"/>
                  <a:pt x="449" y="71"/>
                  <a:pt x="449" y="71"/>
                </a:cubicBezTo>
                <a:cubicBezTo>
                  <a:pt x="456" y="85"/>
                  <a:pt x="456" y="85"/>
                  <a:pt x="456" y="85"/>
                </a:cubicBezTo>
                <a:cubicBezTo>
                  <a:pt x="464" y="75"/>
                  <a:pt x="475" y="67"/>
                  <a:pt x="491" y="67"/>
                </a:cubicBezTo>
                <a:cubicBezTo>
                  <a:pt x="496" y="67"/>
                  <a:pt x="502" y="68"/>
                  <a:pt x="507" y="70"/>
                </a:cubicBezTo>
                <a:close/>
                <a:moveTo>
                  <a:pt x="981" y="85"/>
                </a:moveTo>
                <a:cubicBezTo>
                  <a:pt x="973" y="71"/>
                  <a:pt x="973" y="71"/>
                  <a:pt x="973" y="71"/>
                </a:cubicBezTo>
                <a:cubicBezTo>
                  <a:pt x="952" y="71"/>
                  <a:pt x="952" y="71"/>
                  <a:pt x="952" y="71"/>
                </a:cubicBezTo>
                <a:cubicBezTo>
                  <a:pt x="952" y="200"/>
                  <a:pt x="952" y="200"/>
                  <a:pt x="952" y="200"/>
                </a:cubicBezTo>
                <a:cubicBezTo>
                  <a:pt x="983" y="200"/>
                  <a:pt x="983" y="200"/>
                  <a:pt x="983" y="200"/>
                </a:cubicBezTo>
                <a:cubicBezTo>
                  <a:pt x="983" y="112"/>
                  <a:pt x="983" y="112"/>
                  <a:pt x="983" y="112"/>
                </a:cubicBezTo>
                <a:cubicBezTo>
                  <a:pt x="991" y="102"/>
                  <a:pt x="1001" y="96"/>
                  <a:pt x="1013" y="96"/>
                </a:cubicBezTo>
                <a:cubicBezTo>
                  <a:pt x="1018" y="96"/>
                  <a:pt x="1023" y="97"/>
                  <a:pt x="1029" y="99"/>
                </a:cubicBezTo>
                <a:cubicBezTo>
                  <a:pt x="1032" y="70"/>
                  <a:pt x="1032" y="70"/>
                  <a:pt x="1032" y="70"/>
                </a:cubicBezTo>
                <a:cubicBezTo>
                  <a:pt x="1027" y="68"/>
                  <a:pt x="1021" y="67"/>
                  <a:pt x="1016" y="67"/>
                </a:cubicBezTo>
                <a:cubicBezTo>
                  <a:pt x="1000" y="67"/>
                  <a:pt x="989" y="75"/>
                  <a:pt x="981" y="85"/>
                </a:cubicBezTo>
                <a:close/>
                <a:moveTo>
                  <a:pt x="354" y="67"/>
                </a:moveTo>
                <a:cubicBezTo>
                  <a:pt x="340" y="67"/>
                  <a:pt x="326" y="73"/>
                  <a:pt x="315" y="83"/>
                </a:cubicBezTo>
                <a:cubicBezTo>
                  <a:pt x="315" y="0"/>
                  <a:pt x="315" y="0"/>
                  <a:pt x="315" y="0"/>
                </a:cubicBezTo>
                <a:cubicBezTo>
                  <a:pt x="284" y="7"/>
                  <a:pt x="284" y="7"/>
                  <a:pt x="284" y="7"/>
                </a:cubicBezTo>
                <a:cubicBezTo>
                  <a:pt x="284" y="200"/>
                  <a:pt x="284" y="200"/>
                  <a:pt x="284" y="200"/>
                </a:cubicBezTo>
                <a:cubicBezTo>
                  <a:pt x="315" y="200"/>
                  <a:pt x="315" y="200"/>
                  <a:pt x="315" y="200"/>
                </a:cubicBezTo>
                <a:cubicBezTo>
                  <a:pt x="315" y="114"/>
                  <a:pt x="315" y="114"/>
                  <a:pt x="315" y="114"/>
                </a:cubicBezTo>
                <a:cubicBezTo>
                  <a:pt x="323" y="104"/>
                  <a:pt x="334" y="97"/>
                  <a:pt x="346" y="97"/>
                </a:cubicBezTo>
                <a:cubicBezTo>
                  <a:pt x="365" y="97"/>
                  <a:pt x="376" y="108"/>
                  <a:pt x="376" y="137"/>
                </a:cubicBezTo>
                <a:cubicBezTo>
                  <a:pt x="376" y="162"/>
                  <a:pt x="376" y="200"/>
                  <a:pt x="376" y="200"/>
                </a:cubicBezTo>
                <a:cubicBezTo>
                  <a:pt x="407" y="200"/>
                  <a:pt x="407" y="200"/>
                  <a:pt x="407" y="200"/>
                </a:cubicBezTo>
                <a:cubicBezTo>
                  <a:pt x="407" y="136"/>
                  <a:pt x="407" y="136"/>
                  <a:pt x="407" y="136"/>
                </a:cubicBezTo>
                <a:cubicBezTo>
                  <a:pt x="407" y="97"/>
                  <a:pt x="390" y="67"/>
                  <a:pt x="354" y="67"/>
                </a:cubicBezTo>
                <a:close/>
                <a:moveTo>
                  <a:pt x="218" y="174"/>
                </a:moveTo>
                <a:cubicBezTo>
                  <a:pt x="198" y="174"/>
                  <a:pt x="181" y="158"/>
                  <a:pt x="181" y="135"/>
                </a:cubicBezTo>
                <a:cubicBezTo>
                  <a:pt x="181" y="113"/>
                  <a:pt x="197" y="97"/>
                  <a:pt x="217" y="97"/>
                </a:cubicBezTo>
                <a:cubicBezTo>
                  <a:pt x="228" y="97"/>
                  <a:pt x="240" y="103"/>
                  <a:pt x="248" y="11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59" y="78"/>
                  <a:pt x="241" y="67"/>
                  <a:pt x="218" y="67"/>
                </a:cubicBezTo>
                <a:cubicBezTo>
                  <a:pt x="178" y="67"/>
                  <a:pt x="150" y="98"/>
                  <a:pt x="150" y="135"/>
                </a:cubicBezTo>
                <a:cubicBezTo>
                  <a:pt x="150" y="175"/>
                  <a:pt x="180" y="203"/>
                  <a:pt x="218" y="203"/>
                </a:cubicBezTo>
                <a:cubicBezTo>
                  <a:pt x="240" y="203"/>
                  <a:pt x="259" y="193"/>
                  <a:pt x="272" y="178"/>
                </a:cubicBezTo>
                <a:cubicBezTo>
                  <a:pt x="250" y="158"/>
                  <a:pt x="250" y="158"/>
                  <a:pt x="250" y="158"/>
                </a:cubicBezTo>
                <a:cubicBezTo>
                  <a:pt x="240" y="169"/>
                  <a:pt x="231" y="174"/>
                  <a:pt x="218" y="174"/>
                </a:cubicBezTo>
                <a:close/>
                <a:moveTo>
                  <a:pt x="85" y="88"/>
                </a:moveTo>
                <a:cubicBezTo>
                  <a:pt x="82" y="88"/>
                  <a:pt x="73" y="85"/>
                  <a:pt x="68" y="84"/>
                </a:cubicBezTo>
                <a:cubicBezTo>
                  <a:pt x="49" y="80"/>
                  <a:pt x="38" y="74"/>
                  <a:pt x="38" y="61"/>
                </a:cubicBezTo>
                <a:cubicBezTo>
                  <a:pt x="38" y="49"/>
                  <a:pt x="50" y="38"/>
                  <a:pt x="68" y="38"/>
                </a:cubicBezTo>
                <a:cubicBezTo>
                  <a:pt x="84" y="38"/>
                  <a:pt x="96" y="46"/>
                  <a:pt x="107" y="61"/>
                </a:cubicBezTo>
                <a:cubicBezTo>
                  <a:pt x="130" y="39"/>
                  <a:pt x="130" y="39"/>
                  <a:pt x="130" y="39"/>
                </a:cubicBezTo>
                <a:cubicBezTo>
                  <a:pt x="118" y="24"/>
                  <a:pt x="100" y="7"/>
                  <a:pt x="68" y="7"/>
                </a:cubicBezTo>
                <a:cubicBezTo>
                  <a:pt x="33" y="7"/>
                  <a:pt x="4" y="31"/>
                  <a:pt x="4" y="64"/>
                </a:cubicBezTo>
                <a:cubicBezTo>
                  <a:pt x="4" y="89"/>
                  <a:pt x="20" y="107"/>
                  <a:pt x="54" y="115"/>
                </a:cubicBezTo>
                <a:cubicBezTo>
                  <a:pt x="59" y="116"/>
                  <a:pt x="66" y="118"/>
                  <a:pt x="71" y="119"/>
                </a:cubicBezTo>
                <a:cubicBezTo>
                  <a:pt x="92" y="125"/>
                  <a:pt x="101" y="134"/>
                  <a:pt x="101" y="146"/>
                </a:cubicBezTo>
                <a:cubicBezTo>
                  <a:pt x="101" y="161"/>
                  <a:pt x="86" y="172"/>
                  <a:pt x="70" y="172"/>
                </a:cubicBezTo>
                <a:cubicBezTo>
                  <a:pt x="56" y="172"/>
                  <a:pt x="39" y="167"/>
                  <a:pt x="28" y="144"/>
                </a:cubicBezTo>
                <a:cubicBezTo>
                  <a:pt x="0" y="161"/>
                  <a:pt x="0" y="161"/>
                  <a:pt x="0" y="161"/>
                </a:cubicBezTo>
                <a:cubicBezTo>
                  <a:pt x="10" y="182"/>
                  <a:pt x="35" y="203"/>
                  <a:pt x="69" y="203"/>
                </a:cubicBezTo>
                <a:cubicBezTo>
                  <a:pt x="108" y="203"/>
                  <a:pt x="136" y="177"/>
                  <a:pt x="136" y="146"/>
                </a:cubicBezTo>
                <a:cubicBezTo>
                  <a:pt x="136" y="117"/>
                  <a:pt x="118" y="97"/>
                  <a:pt x="85" y="88"/>
                </a:cubicBezTo>
                <a:close/>
                <a:moveTo>
                  <a:pt x="1097" y="122"/>
                </a:moveTo>
                <a:cubicBezTo>
                  <a:pt x="1079" y="118"/>
                  <a:pt x="1068" y="114"/>
                  <a:pt x="1068" y="105"/>
                </a:cubicBezTo>
                <a:cubicBezTo>
                  <a:pt x="1068" y="98"/>
                  <a:pt x="1076" y="93"/>
                  <a:pt x="1088" y="93"/>
                </a:cubicBezTo>
                <a:cubicBezTo>
                  <a:pt x="1098" y="93"/>
                  <a:pt x="1110" y="100"/>
                  <a:pt x="1115" y="109"/>
                </a:cubicBezTo>
                <a:cubicBezTo>
                  <a:pt x="1135" y="91"/>
                  <a:pt x="1135" y="91"/>
                  <a:pt x="1135" y="91"/>
                </a:cubicBezTo>
                <a:cubicBezTo>
                  <a:pt x="1128" y="79"/>
                  <a:pt x="1111" y="67"/>
                  <a:pt x="1088" y="67"/>
                </a:cubicBezTo>
                <a:cubicBezTo>
                  <a:pt x="1064" y="67"/>
                  <a:pt x="1039" y="83"/>
                  <a:pt x="1039" y="107"/>
                </a:cubicBezTo>
                <a:cubicBezTo>
                  <a:pt x="1039" y="129"/>
                  <a:pt x="1057" y="140"/>
                  <a:pt x="1088" y="148"/>
                </a:cubicBezTo>
                <a:cubicBezTo>
                  <a:pt x="1100" y="150"/>
                  <a:pt x="1109" y="155"/>
                  <a:pt x="1109" y="163"/>
                </a:cubicBezTo>
                <a:cubicBezTo>
                  <a:pt x="1109" y="171"/>
                  <a:pt x="1103" y="177"/>
                  <a:pt x="1090" y="177"/>
                </a:cubicBezTo>
                <a:cubicBezTo>
                  <a:pt x="1075" y="177"/>
                  <a:pt x="1063" y="171"/>
                  <a:pt x="1054" y="158"/>
                </a:cubicBezTo>
                <a:cubicBezTo>
                  <a:pt x="1034" y="176"/>
                  <a:pt x="1034" y="176"/>
                  <a:pt x="1034" y="176"/>
                </a:cubicBezTo>
                <a:cubicBezTo>
                  <a:pt x="1045" y="193"/>
                  <a:pt x="1067" y="203"/>
                  <a:pt x="1091" y="203"/>
                </a:cubicBezTo>
                <a:cubicBezTo>
                  <a:pt x="1118" y="203"/>
                  <a:pt x="1138" y="185"/>
                  <a:pt x="1138" y="162"/>
                </a:cubicBezTo>
                <a:cubicBezTo>
                  <a:pt x="1138" y="139"/>
                  <a:pt x="1119" y="127"/>
                  <a:pt x="1097" y="122"/>
                </a:cubicBezTo>
                <a:close/>
                <a:moveTo>
                  <a:pt x="507" y="135"/>
                </a:moveTo>
                <a:cubicBezTo>
                  <a:pt x="507" y="171"/>
                  <a:pt x="533" y="200"/>
                  <a:pt x="570" y="203"/>
                </a:cubicBezTo>
                <a:cubicBezTo>
                  <a:pt x="570" y="174"/>
                  <a:pt x="570" y="174"/>
                  <a:pt x="570" y="174"/>
                </a:cubicBezTo>
                <a:cubicBezTo>
                  <a:pt x="551" y="171"/>
                  <a:pt x="538" y="155"/>
                  <a:pt x="538" y="135"/>
                </a:cubicBezTo>
                <a:cubicBezTo>
                  <a:pt x="538" y="115"/>
                  <a:pt x="552" y="99"/>
                  <a:pt x="570" y="96"/>
                </a:cubicBezTo>
                <a:cubicBezTo>
                  <a:pt x="570" y="67"/>
                  <a:pt x="570" y="67"/>
                  <a:pt x="570" y="67"/>
                </a:cubicBezTo>
                <a:cubicBezTo>
                  <a:pt x="533" y="70"/>
                  <a:pt x="507" y="100"/>
                  <a:pt x="507" y="135"/>
                </a:cubicBezTo>
                <a:close/>
                <a:moveTo>
                  <a:pt x="583" y="67"/>
                </a:moveTo>
                <a:cubicBezTo>
                  <a:pt x="583" y="96"/>
                  <a:pt x="583" y="96"/>
                  <a:pt x="583" y="96"/>
                </a:cubicBezTo>
                <a:cubicBezTo>
                  <a:pt x="601" y="99"/>
                  <a:pt x="615" y="115"/>
                  <a:pt x="615" y="135"/>
                </a:cubicBezTo>
                <a:cubicBezTo>
                  <a:pt x="615" y="155"/>
                  <a:pt x="602" y="171"/>
                  <a:pt x="583" y="174"/>
                </a:cubicBezTo>
                <a:cubicBezTo>
                  <a:pt x="583" y="203"/>
                  <a:pt x="583" y="203"/>
                  <a:pt x="583" y="203"/>
                </a:cubicBezTo>
                <a:cubicBezTo>
                  <a:pt x="620" y="200"/>
                  <a:pt x="646" y="171"/>
                  <a:pt x="646" y="135"/>
                </a:cubicBezTo>
                <a:cubicBezTo>
                  <a:pt x="646" y="100"/>
                  <a:pt x="620" y="70"/>
                  <a:pt x="583" y="67"/>
                </a:cubicBezTo>
                <a:close/>
                <a:moveTo>
                  <a:pt x="791" y="167"/>
                </a:moveTo>
                <a:cubicBezTo>
                  <a:pt x="799" y="200"/>
                  <a:pt x="799" y="200"/>
                  <a:pt x="799" y="200"/>
                </a:cubicBezTo>
                <a:cubicBezTo>
                  <a:pt x="770" y="200"/>
                  <a:pt x="770" y="200"/>
                  <a:pt x="770" y="200"/>
                </a:cubicBezTo>
                <a:cubicBezTo>
                  <a:pt x="764" y="188"/>
                  <a:pt x="764" y="188"/>
                  <a:pt x="764" y="188"/>
                </a:cubicBezTo>
                <a:cubicBezTo>
                  <a:pt x="754" y="196"/>
                  <a:pt x="740" y="203"/>
                  <a:pt x="724" y="203"/>
                </a:cubicBezTo>
                <a:cubicBezTo>
                  <a:pt x="687" y="203"/>
                  <a:pt x="660" y="173"/>
                  <a:pt x="660" y="135"/>
                </a:cubicBezTo>
                <a:cubicBezTo>
                  <a:pt x="660" y="96"/>
                  <a:pt x="690" y="67"/>
                  <a:pt x="726" y="67"/>
                </a:cubicBezTo>
                <a:cubicBezTo>
                  <a:pt x="739" y="67"/>
                  <a:pt x="751" y="72"/>
                  <a:pt x="760" y="79"/>
                </a:cubicBezTo>
                <a:cubicBezTo>
                  <a:pt x="760" y="7"/>
                  <a:pt x="760" y="7"/>
                  <a:pt x="760" y="7"/>
                </a:cubicBezTo>
                <a:cubicBezTo>
                  <a:pt x="791" y="0"/>
                  <a:pt x="791" y="0"/>
                  <a:pt x="791" y="0"/>
                </a:cubicBezTo>
                <a:lnTo>
                  <a:pt x="791" y="167"/>
                </a:lnTo>
                <a:close/>
                <a:moveTo>
                  <a:pt x="760" y="107"/>
                </a:moveTo>
                <a:cubicBezTo>
                  <a:pt x="752" y="100"/>
                  <a:pt x="742" y="96"/>
                  <a:pt x="729" y="96"/>
                </a:cubicBezTo>
                <a:cubicBezTo>
                  <a:pt x="708" y="96"/>
                  <a:pt x="691" y="113"/>
                  <a:pt x="691" y="135"/>
                </a:cubicBezTo>
                <a:cubicBezTo>
                  <a:pt x="691" y="160"/>
                  <a:pt x="709" y="175"/>
                  <a:pt x="728" y="175"/>
                </a:cubicBezTo>
                <a:cubicBezTo>
                  <a:pt x="741" y="175"/>
                  <a:pt x="752" y="169"/>
                  <a:pt x="760" y="161"/>
                </a:cubicBezTo>
                <a:lnTo>
                  <a:pt x="760" y="107"/>
                </a:lnTo>
                <a:close/>
                <a:moveTo>
                  <a:pt x="936" y="135"/>
                </a:moveTo>
                <a:cubicBezTo>
                  <a:pt x="936" y="139"/>
                  <a:pt x="936" y="144"/>
                  <a:pt x="936" y="144"/>
                </a:cubicBezTo>
                <a:cubicBezTo>
                  <a:pt x="839" y="144"/>
                  <a:pt x="839" y="144"/>
                  <a:pt x="839" y="144"/>
                </a:cubicBezTo>
                <a:cubicBezTo>
                  <a:pt x="841" y="163"/>
                  <a:pt x="856" y="176"/>
                  <a:pt x="875" y="176"/>
                </a:cubicBezTo>
                <a:cubicBezTo>
                  <a:pt x="889" y="176"/>
                  <a:pt x="901" y="170"/>
                  <a:pt x="910" y="160"/>
                </a:cubicBezTo>
                <a:cubicBezTo>
                  <a:pt x="930" y="178"/>
                  <a:pt x="930" y="178"/>
                  <a:pt x="930" y="178"/>
                </a:cubicBezTo>
                <a:cubicBezTo>
                  <a:pt x="918" y="193"/>
                  <a:pt x="899" y="203"/>
                  <a:pt x="876" y="203"/>
                </a:cubicBezTo>
                <a:cubicBezTo>
                  <a:pt x="838" y="203"/>
                  <a:pt x="808" y="175"/>
                  <a:pt x="808" y="135"/>
                </a:cubicBezTo>
                <a:cubicBezTo>
                  <a:pt x="808" y="97"/>
                  <a:pt x="836" y="67"/>
                  <a:pt x="874" y="67"/>
                </a:cubicBezTo>
                <a:cubicBezTo>
                  <a:pt x="910" y="67"/>
                  <a:pt x="936" y="98"/>
                  <a:pt x="936" y="135"/>
                </a:cubicBezTo>
                <a:close/>
                <a:moveTo>
                  <a:pt x="904" y="121"/>
                </a:moveTo>
                <a:cubicBezTo>
                  <a:pt x="902" y="108"/>
                  <a:pt x="890" y="95"/>
                  <a:pt x="872" y="95"/>
                </a:cubicBezTo>
                <a:cubicBezTo>
                  <a:pt x="856" y="95"/>
                  <a:pt x="844" y="106"/>
                  <a:pt x="840" y="121"/>
                </a:cubicBezTo>
                <a:lnTo>
                  <a:pt x="904" y="121"/>
                </a:lnTo>
                <a:close/>
              </a:path>
            </a:pathLst>
          </a:custGeom>
          <a:solidFill>
            <a:srgbClr val="002A5E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GB" sz="1050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6220915" y="4890385"/>
            <a:ext cx="2708829" cy="115416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0" lvl="0" indent="0" algn="r" defTabSz="1002693" eaLnBrk="1" hangingPunct="1">
              <a:spcBef>
                <a:spcPts val="0"/>
              </a:spcBef>
              <a:spcAft>
                <a:spcPts val="200"/>
              </a:spcAft>
              <a:buClr>
                <a:srgbClr val="000000"/>
              </a:buClr>
              <a:buSzPct val="130000"/>
              <a:buFontTx/>
              <a:buNone/>
              <a:defRPr lang="en-US" sz="1000" b="0" dirty="0" smtClean="0">
                <a:solidFill>
                  <a:schemeClr val="accent1"/>
                </a:solidFill>
                <a:latin typeface="Schroders Circular TT" panose="020B0804020101010102" pitchFamily="34" charset="0"/>
                <a:cs typeface="Schroders Circular TT" panose="020B0804020101010102" pitchFamily="34" charset="0"/>
              </a:defRPr>
            </a:lvl1pPr>
            <a:lvl2pPr marL="453600" indent="-226800" defTabSz="1002693" eaLnBrk="1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Char char="–"/>
              <a:defRPr lang="en-US" sz="1600" dirty="0" smtClean="0">
                <a:solidFill>
                  <a:schemeClr val="dk1"/>
                </a:solidFill>
                <a:latin typeface="+mn-lt"/>
              </a:defRPr>
            </a:lvl2pPr>
            <a:lvl3pPr marL="680400" indent="-226146" defTabSz="1002693" eaLnBrk="1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Char char="–"/>
              <a:defRPr lang="en-US" sz="1500" dirty="0" smtClean="0">
                <a:solidFill>
                  <a:schemeClr val="dk1"/>
                </a:solidFill>
                <a:latin typeface="+mn-lt"/>
              </a:defRPr>
            </a:lvl3pPr>
            <a:lvl4pPr marL="907200" indent="-226251" defTabSz="1002693" eaLnBrk="1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Font typeface="Noto Sans" panose="020B0502040504020204" pitchFamily="34" charset="0"/>
              <a:buChar char="–"/>
              <a:defRPr lang="en-US" sz="1400" dirty="0" smtClean="0">
                <a:solidFill>
                  <a:schemeClr val="dk1"/>
                </a:solidFill>
                <a:latin typeface="+mn-lt"/>
              </a:defRPr>
            </a:lvl4pPr>
            <a:lvl5pPr marL="1134000" indent="-226251" defTabSz="1002693" eaLnBrk="1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Font typeface="Noto Sans" panose="020B0502040504020204" pitchFamily="34" charset="0"/>
              <a:buChar char="–"/>
              <a:defRPr lang="en-GB" sz="1400" dirty="0">
                <a:solidFill>
                  <a:schemeClr val="dk1"/>
                </a:solidFill>
                <a:latin typeface="+mn-lt"/>
              </a:defRPr>
            </a:lvl5pPr>
            <a:lvl6pPr marL="2759169" indent="-250834" defTabSz="1003335">
              <a:spcBef>
                <a:spcPct val="20000"/>
              </a:spcBef>
              <a:buFont typeface="Arial" pitchFamily="34" charset="0"/>
              <a:buChar char="•"/>
              <a:defRPr sz="2200">
                <a:latin typeface="+mn-lt"/>
              </a:defRPr>
            </a:lvl6pPr>
            <a:lvl7pPr marL="3260838" indent="-250834" defTabSz="1003335">
              <a:spcBef>
                <a:spcPct val="20000"/>
              </a:spcBef>
              <a:buFont typeface="Arial" pitchFamily="34" charset="0"/>
              <a:buChar char="•"/>
              <a:defRPr sz="2200">
                <a:latin typeface="+mn-lt"/>
              </a:defRPr>
            </a:lvl7pPr>
            <a:lvl8pPr marL="3762506" indent="-250834" defTabSz="1003335">
              <a:spcBef>
                <a:spcPct val="20000"/>
              </a:spcBef>
              <a:buFont typeface="Arial" pitchFamily="34" charset="0"/>
              <a:buChar char="•"/>
              <a:defRPr sz="2200">
                <a:latin typeface="+mn-lt"/>
              </a:defRPr>
            </a:lvl8pPr>
            <a:lvl9pPr marL="4264172" indent="-250834" defTabSz="1003335">
              <a:spcBef>
                <a:spcPct val="20000"/>
              </a:spcBef>
              <a:buFont typeface="Arial" pitchFamily="34" charset="0"/>
              <a:buChar char="•"/>
              <a:defRPr sz="2200">
                <a:latin typeface="+mn-lt"/>
              </a:defRPr>
            </a:lvl9pPr>
          </a:lstStyle>
          <a:p>
            <a:pPr algn="r"/>
            <a:r>
              <a:rPr lang="en-GB" sz="750" baseline="0" dirty="0">
                <a:solidFill>
                  <a:schemeClr val="tx1"/>
                </a:solidFill>
                <a:latin typeface="Schroders Circular TT Normal" panose="020B0504020101020102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Marketing material for professional clients only.</a:t>
            </a:r>
            <a:endParaRPr lang="de-DE" sz="750" baseline="0" dirty="0">
              <a:solidFill>
                <a:schemeClr val="tx1"/>
              </a:solidFill>
              <a:latin typeface="Schroders Circular TT Normal" panose="020B0504020101020102" pitchFamily="34" charset="0"/>
            </a:endParaRPr>
          </a:p>
        </p:txBody>
      </p:sp>
      <p:sp>
        <p:nvSpPr>
          <p:cNvPr id="15" name="Freeform 5"/>
          <p:cNvSpPr>
            <a:spLocks noEditPoints="1"/>
          </p:cNvSpPr>
          <p:nvPr userDrawn="1"/>
        </p:nvSpPr>
        <p:spPr bwMode="auto">
          <a:xfrm>
            <a:off x="3006407" y="627460"/>
            <a:ext cx="3131185" cy="3132000"/>
          </a:xfrm>
          <a:custGeom>
            <a:avLst/>
            <a:gdLst>
              <a:gd name="T0" fmla="*/ 598 w 1134"/>
              <a:gd name="T1" fmla="*/ 0 h 1134"/>
              <a:gd name="T2" fmla="*/ 598 w 1134"/>
              <a:gd name="T3" fmla="*/ 281 h 1134"/>
              <a:gd name="T4" fmla="*/ 855 w 1134"/>
              <a:gd name="T5" fmla="*/ 567 h 1134"/>
              <a:gd name="T6" fmla="*/ 598 w 1134"/>
              <a:gd name="T7" fmla="*/ 854 h 1134"/>
              <a:gd name="T8" fmla="*/ 596 w 1134"/>
              <a:gd name="T9" fmla="*/ 1134 h 1134"/>
              <a:gd name="T10" fmla="*/ 1134 w 1134"/>
              <a:gd name="T11" fmla="*/ 567 h 1134"/>
              <a:gd name="T12" fmla="*/ 598 w 1134"/>
              <a:gd name="T13" fmla="*/ 0 h 1134"/>
              <a:gd name="T14" fmla="*/ 538 w 1134"/>
              <a:gd name="T15" fmla="*/ 0 h 1134"/>
              <a:gd name="T16" fmla="*/ 0 w 1134"/>
              <a:gd name="T17" fmla="*/ 567 h 1134"/>
              <a:gd name="T18" fmla="*/ 538 w 1134"/>
              <a:gd name="T19" fmla="*/ 1134 h 1134"/>
              <a:gd name="T20" fmla="*/ 538 w 1134"/>
              <a:gd name="T21" fmla="*/ 854 h 1134"/>
              <a:gd name="T22" fmla="*/ 280 w 1134"/>
              <a:gd name="T23" fmla="*/ 567 h 1134"/>
              <a:gd name="T24" fmla="*/ 538 w 1134"/>
              <a:gd name="T25" fmla="*/ 281 h 1134"/>
              <a:gd name="T26" fmla="*/ 538 w 1134"/>
              <a:gd name="T27" fmla="*/ 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34" h="1134">
                <a:moveTo>
                  <a:pt x="598" y="0"/>
                </a:moveTo>
                <a:cubicBezTo>
                  <a:pt x="598" y="281"/>
                  <a:pt x="598" y="281"/>
                  <a:pt x="598" y="281"/>
                </a:cubicBezTo>
                <a:cubicBezTo>
                  <a:pt x="742" y="296"/>
                  <a:pt x="855" y="418"/>
                  <a:pt x="855" y="567"/>
                </a:cubicBezTo>
                <a:cubicBezTo>
                  <a:pt x="855" y="716"/>
                  <a:pt x="742" y="839"/>
                  <a:pt x="598" y="854"/>
                </a:cubicBezTo>
                <a:cubicBezTo>
                  <a:pt x="596" y="1134"/>
                  <a:pt x="596" y="1134"/>
                  <a:pt x="596" y="1134"/>
                </a:cubicBezTo>
                <a:cubicBezTo>
                  <a:pt x="896" y="1119"/>
                  <a:pt x="1134" y="871"/>
                  <a:pt x="1134" y="567"/>
                </a:cubicBezTo>
                <a:cubicBezTo>
                  <a:pt x="1134" y="264"/>
                  <a:pt x="897" y="16"/>
                  <a:pt x="598" y="0"/>
                </a:cubicBezTo>
                <a:moveTo>
                  <a:pt x="538" y="0"/>
                </a:moveTo>
                <a:cubicBezTo>
                  <a:pt x="238" y="16"/>
                  <a:pt x="0" y="264"/>
                  <a:pt x="0" y="567"/>
                </a:cubicBezTo>
                <a:cubicBezTo>
                  <a:pt x="0" y="871"/>
                  <a:pt x="238" y="1119"/>
                  <a:pt x="538" y="1134"/>
                </a:cubicBezTo>
                <a:cubicBezTo>
                  <a:pt x="538" y="854"/>
                  <a:pt x="538" y="854"/>
                  <a:pt x="538" y="854"/>
                </a:cubicBezTo>
                <a:cubicBezTo>
                  <a:pt x="393" y="839"/>
                  <a:pt x="280" y="716"/>
                  <a:pt x="280" y="567"/>
                </a:cubicBezTo>
                <a:cubicBezTo>
                  <a:pt x="280" y="418"/>
                  <a:pt x="393" y="295"/>
                  <a:pt x="538" y="281"/>
                </a:cubicBezTo>
                <a:cubicBezTo>
                  <a:pt x="538" y="0"/>
                  <a:pt x="538" y="0"/>
                  <a:pt x="538" y="0"/>
                </a:cubicBezTo>
              </a:path>
            </a:pathLst>
          </a:custGeom>
          <a:solidFill>
            <a:srgbClr val="002A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</p:spTree>
    <p:extLst>
      <p:ext uri="{BB962C8B-B14F-4D97-AF65-F5344CB8AC3E}">
        <p14:creationId xmlns:p14="http://schemas.microsoft.com/office/powerpoint/2010/main" val="17300736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94349" y="4633200"/>
            <a:ext cx="5911967" cy="16470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>
              <a:buNone/>
              <a:defRPr lang="en-US" b="0" dirty="0" smtClean="0">
                <a:solidFill>
                  <a:schemeClr val="tx1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pPr marL="0" lvl="0" indent="0">
              <a:spcBef>
                <a:spcPts val="0"/>
              </a:spcBef>
              <a:buFontTx/>
            </a:pPr>
            <a:r>
              <a:rPr lang="en-GB" dirty="0"/>
              <a:t>Name Surname, Job title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194349" y="4355100"/>
            <a:ext cx="8097891" cy="237600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1725" b="1">
                <a:solidFill>
                  <a:srgbClr val="0074B7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pPr lvl="0"/>
            <a:r>
              <a:rPr lang="en-GB" dirty="0"/>
              <a:t>Subtitle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194349" y="3871800"/>
            <a:ext cx="8097891" cy="440100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399" b="1">
                <a:solidFill>
                  <a:srgbClr val="002A5E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pPr lvl="0"/>
            <a:r>
              <a:rPr lang="en-GB" dirty="0"/>
              <a:t>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94350" y="4841100"/>
            <a:ext cx="2321395" cy="16470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>
              <a:buNone/>
              <a:defRPr lang="en-GB" b="0" dirty="0" smtClean="0">
                <a:solidFill>
                  <a:schemeClr val="tx1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pPr marL="0" lvl="0" indent="0">
              <a:spcBef>
                <a:spcPts val="0"/>
              </a:spcBef>
              <a:buFontTx/>
            </a:pPr>
            <a:r>
              <a:rPr lang="en-GB" dirty="0"/>
              <a:t>Month 2022</a:t>
            </a:r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5DE3FC6A-1BFB-4792-89E1-E5A6A60BF3FA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94350" y="210741"/>
            <a:ext cx="1273483" cy="228003"/>
          </a:xfrm>
          <a:custGeom>
            <a:avLst/>
            <a:gdLst>
              <a:gd name="T0" fmla="*/ 504 w 1138"/>
              <a:gd name="T1" fmla="*/ 99 h 203"/>
              <a:gd name="T2" fmla="*/ 458 w 1138"/>
              <a:gd name="T3" fmla="*/ 112 h 203"/>
              <a:gd name="T4" fmla="*/ 427 w 1138"/>
              <a:gd name="T5" fmla="*/ 200 h 203"/>
              <a:gd name="T6" fmla="*/ 449 w 1138"/>
              <a:gd name="T7" fmla="*/ 71 h 203"/>
              <a:gd name="T8" fmla="*/ 491 w 1138"/>
              <a:gd name="T9" fmla="*/ 67 h 203"/>
              <a:gd name="T10" fmla="*/ 981 w 1138"/>
              <a:gd name="T11" fmla="*/ 85 h 203"/>
              <a:gd name="T12" fmla="*/ 952 w 1138"/>
              <a:gd name="T13" fmla="*/ 71 h 203"/>
              <a:gd name="T14" fmla="*/ 983 w 1138"/>
              <a:gd name="T15" fmla="*/ 200 h 203"/>
              <a:gd name="T16" fmla="*/ 1013 w 1138"/>
              <a:gd name="T17" fmla="*/ 96 h 203"/>
              <a:gd name="T18" fmla="*/ 1032 w 1138"/>
              <a:gd name="T19" fmla="*/ 70 h 203"/>
              <a:gd name="T20" fmla="*/ 981 w 1138"/>
              <a:gd name="T21" fmla="*/ 85 h 203"/>
              <a:gd name="T22" fmla="*/ 315 w 1138"/>
              <a:gd name="T23" fmla="*/ 83 h 203"/>
              <a:gd name="T24" fmla="*/ 284 w 1138"/>
              <a:gd name="T25" fmla="*/ 7 h 203"/>
              <a:gd name="T26" fmla="*/ 315 w 1138"/>
              <a:gd name="T27" fmla="*/ 200 h 203"/>
              <a:gd name="T28" fmla="*/ 346 w 1138"/>
              <a:gd name="T29" fmla="*/ 97 h 203"/>
              <a:gd name="T30" fmla="*/ 376 w 1138"/>
              <a:gd name="T31" fmla="*/ 200 h 203"/>
              <a:gd name="T32" fmla="*/ 407 w 1138"/>
              <a:gd name="T33" fmla="*/ 136 h 203"/>
              <a:gd name="T34" fmla="*/ 218 w 1138"/>
              <a:gd name="T35" fmla="*/ 174 h 203"/>
              <a:gd name="T36" fmla="*/ 217 w 1138"/>
              <a:gd name="T37" fmla="*/ 97 h 203"/>
              <a:gd name="T38" fmla="*/ 271 w 1138"/>
              <a:gd name="T39" fmla="*/ 94 h 203"/>
              <a:gd name="T40" fmla="*/ 150 w 1138"/>
              <a:gd name="T41" fmla="*/ 135 h 203"/>
              <a:gd name="T42" fmla="*/ 272 w 1138"/>
              <a:gd name="T43" fmla="*/ 178 h 203"/>
              <a:gd name="T44" fmla="*/ 218 w 1138"/>
              <a:gd name="T45" fmla="*/ 174 h 203"/>
              <a:gd name="T46" fmla="*/ 68 w 1138"/>
              <a:gd name="T47" fmla="*/ 84 h 203"/>
              <a:gd name="T48" fmla="*/ 68 w 1138"/>
              <a:gd name="T49" fmla="*/ 38 h 203"/>
              <a:gd name="T50" fmla="*/ 130 w 1138"/>
              <a:gd name="T51" fmla="*/ 39 h 203"/>
              <a:gd name="T52" fmla="*/ 4 w 1138"/>
              <a:gd name="T53" fmla="*/ 64 h 203"/>
              <a:gd name="T54" fmla="*/ 71 w 1138"/>
              <a:gd name="T55" fmla="*/ 119 h 203"/>
              <a:gd name="T56" fmla="*/ 70 w 1138"/>
              <a:gd name="T57" fmla="*/ 172 h 203"/>
              <a:gd name="T58" fmla="*/ 0 w 1138"/>
              <a:gd name="T59" fmla="*/ 161 h 203"/>
              <a:gd name="T60" fmla="*/ 136 w 1138"/>
              <a:gd name="T61" fmla="*/ 146 h 203"/>
              <a:gd name="T62" fmla="*/ 1097 w 1138"/>
              <a:gd name="T63" fmla="*/ 122 h 203"/>
              <a:gd name="T64" fmla="*/ 1088 w 1138"/>
              <a:gd name="T65" fmla="*/ 93 h 203"/>
              <a:gd name="T66" fmla="*/ 1135 w 1138"/>
              <a:gd name="T67" fmla="*/ 91 h 203"/>
              <a:gd name="T68" fmla="*/ 1039 w 1138"/>
              <a:gd name="T69" fmla="*/ 107 h 203"/>
              <a:gd name="T70" fmla="*/ 1109 w 1138"/>
              <a:gd name="T71" fmla="*/ 163 h 203"/>
              <a:gd name="T72" fmla="*/ 1054 w 1138"/>
              <a:gd name="T73" fmla="*/ 158 h 203"/>
              <a:gd name="T74" fmla="*/ 1091 w 1138"/>
              <a:gd name="T75" fmla="*/ 203 h 203"/>
              <a:gd name="T76" fmla="*/ 1097 w 1138"/>
              <a:gd name="T77" fmla="*/ 122 h 203"/>
              <a:gd name="T78" fmla="*/ 570 w 1138"/>
              <a:gd name="T79" fmla="*/ 203 h 203"/>
              <a:gd name="T80" fmla="*/ 538 w 1138"/>
              <a:gd name="T81" fmla="*/ 135 h 203"/>
              <a:gd name="T82" fmla="*/ 570 w 1138"/>
              <a:gd name="T83" fmla="*/ 67 h 203"/>
              <a:gd name="T84" fmla="*/ 583 w 1138"/>
              <a:gd name="T85" fmla="*/ 67 h 203"/>
              <a:gd name="T86" fmla="*/ 615 w 1138"/>
              <a:gd name="T87" fmla="*/ 135 h 203"/>
              <a:gd name="T88" fmla="*/ 583 w 1138"/>
              <a:gd name="T89" fmla="*/ 203 h 203"/>
              <a:gd name="T90" fmla="*/ 583 w 1138"/>
              <a:gd name="T91" fmla="*/ 67 h 203"/>
              <a:gd name="T92" fmla="*/ 799 w 1138"/>
              <a:gd name="T93" fmla="*/ 200 h 203"/>
              <a:gd name="T94" fmla="*/ 764 w 1138"/>
              <a:gd name="T95" fmla="*/ 188 h 203"/>
              <a:gd name="T96" fmla="*/ 660 w 1138"/>
              <a:gd name="T97" fmla="*/ 135 h 203"/>
              <a:gd name="T98" fmla="*/ 760 w 1138"/>
              <a:gd name="T99" fmla="*/ 79 h 203"/>
              <a:gd name="T100" fmla="*/ 791 w 1138"/>
              <a:gd name="T101" fmla="*/ 0 h 203"/>
              <a:gd name="T102" fmla="*/ 760 w 1138"/>
              <a:gd name="T103" fmla="*/ 107 h 203"/>
              <a:gd name="T104" fmla="*/ 691 w 1138"/>
              <a:gd name="T105" fmla="*/ 135 h 203"/>
              <a:gd name="T106" fmla="*/ 760 w 1138"/>
              <a:gd name="T107" fmla="*/ 161 h 203"/>
              <a:gd name="T108" fmla="*/ 936 w 1138"/>
              <a:gd name="T109" fmla="*/ 135 h 203"/>
              <a:gd name="T110" fmla="*/ 839 w 1138"/>
              <a:gd name="T111" fmla="*/ 144 h 203"/>
              <a:gd name="T112" fmla="*/ 910 w 1138"/>
              <a:gd name="T113" fmla="*/ 160 h 203"/>
              <a:gd name="T114" fmla="*/ 876 w 1138"/>
              <a:gd name="T115" fmla="*/ 203 h 203"/>
              <a:gd name="T116" fmla="*/ 874 w 1138"/>
              <a:gd name="T117" fmla="*/ 67 h 203"/>
              <a:gd name="T118" fmla="*/ 904 w 1138"/>
              <a:gd name="T119" fmla="*/ 121 h 203"/>
              <a:gd name="T120" fmla="*/ 840 w 1138"/>
              <a:gd name="T121" fmla="*/ 121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38" h="203">
                <a:moveTo>
                  <a:pt x="507" y="70"/>
                </a:moveTo>
                <a:cubicBezTo>
                  <a:pt x="504" y="99"/>
                  <a:pt x="504" y="99"/>
                  <a:pt x="504" y="99"/>
                </a:cubicBezTo>
                <a:cubicBezTo>
                  <a:pt x="498" y="97"/>
                  <a:pt x="493" y="96"/>
                  <a:pt x="488" y="96"/>
                </a:cubicBezTo>
                <a:cubicBezTo>
                  <a:pt x="476" y="96"/>
                  <a:pt x="466" y="102"/>
                  <a:pt x="458" y="112"/>
                </a:cubicBezTo>
                <a:cubicBezTo>
                  <a:pt x="458" y="200"/>
                  <a:pt x="458" y="200"/>
                  <a:pt x="458" y="200"/>
                </a:cubicBezTo>
                <a:cubicBezTo>
                  <a:pt x="427" y="200"/>
                  <a:pt x="427" y="200"/>
                  <a:pt x="427" y="200"/>
                </a:cubicBezTo>
                <a:cubicBezTo>
                  <a:pt x="427" y="71"/>
                  <a:pt x="427" y="71"/>
                  <a:pt x="427" y="71"/>
                </a:cubicBezTo>
                <a:cubicBezTo>
                  <a:pt x="449" y="71"/>
                  <a:pt x="449" y="71"/>
                  <a:pt x="449" y="71"/>
                </a:cubicBezTo>
                <a:cubicBezTo>
                  <a:pt x="456" y="85"/>
                  <a:pt x="456" y="85"/>
                  <a:pt x="456" y="85"/>
                </a:cubicBezTo>
                <a:cubicBezTo>
                  <a:pt x="464" y="75"/>
                  <a:pt x="475" y="67"/>
                  <a:pt x="491" y="67"/>
                </a:cubicBezTo>
                <a:cubicBezTo>
                  <a:pt x="496" y="67"/>
                  <a:pt x="502" y="68"/>
                  <a:pt x="507" y="70"/>
                </a:cubicBezTo>
                <a:close/>
                <a:moveTo>
                  <a:pt x="981" y="85"/>
                </a:moveTo>
                <a:cubicBezTo>
                  <a:pt x="973" y="71"/>
                  <a:pt x="973" y="71"/>
                  <a:pt x="973" y="71"/>
                </a:cubicBezTo>
                <a:cubicBezTo>
                  <a:pt x="952" y="71"/>
                  <a:pt x="952" y="71"/>
                  <a:pt x="952" y="71"/>
                </a:cubicBezTo>
                <a:cubicBezTo>
                  <a:pt x="952" y="200"/>
                  <a:pt x="952" y="200"/>
                  <a:pt x="952" y="200"/>
                </a:cubicBezTo>
                <a:cubicBezTo>
                  <a:pt x="983" y="200"/>
                  <a:pt x="983" y="200"/>
                  <a:pt x="983" y="200"/>
                </a:cubicBezTo>
                <a:cubicBezTo>
                  <a:pt x="983" y="112"/>
                  <a:pt x="983" y="112"/>
                  <a:pt x="983" y="112"/>
                </a:cubicBezTo>
                <a:cubicBezTo>
                  <a:pt x="991" y="102"/>
                  <a:pt x="1001" y="96"/>
                  <a:pt x="1013" y="96"/>
                </a:cubicBezTo>
                <a:cubicBezTo>
                  <a:pt x="1018" y="96"/>
                  <a:pt x="1023" y="97"/>
                  <a:pt x="1029" y="99"/>
                </a:cubicBezTo>
                <a:cubicBezTo>
                  <a:pt x="1032" y="70"/>
                  <a:pt x="1032" y="70"/>
                  <a:pt x="1032" y="70"/>
                </a:cubicBezTo>
                <a:cubicBezTo>
                  <a:pt x="1027" y="68"/>
                  <a:pt x="1021" y="67"/>
                  <a:pt x="1016" y="67"/>
                </a:cubicBezTo>
                <a:cubicBezTo>
                  <a:pt x="1000" y="67"/>
                  <a:pt x="989" y="75"/>
                  <a:pt x="981" y="85"/>
                </a:cubicBezTo>
                <a:close/>
                <a:moveTo>
                  <a:pt x="354" y="67"/>
                </a:moveTo>
                <a:cubicBezTo>
                  <a:pt x="340" y="67"/>
                  <a:pt x="326" y="73"/>
                  <a:pt x="315" y="83"/>
                </a:cubicBezTo>
                <a:cubicBezTo>
                  <a:pt x="315" y="0"/>
                  <a:pt x="315" y="0"/>
                  <a:pt x="315" y="0"/>
                </a:cubicBezTo>
                <a:cubicBezTo>
                  <a:pt x="284" y="7"/>
                  <a:pt x="284" y="7"/>
                  <a:pt x="284" y="7"/>
                </a:cubicBezTo>
                <a:cubicBezTo>
                  <a:pt x="284" y="200"/>
                  <a:pt x="284" y="200"/>
                  <a:pt x="284" y="200"/>
                </a:cubicBezTo>
                <a:cubicBezTo>
                  <a:pt x="315" y="200"/>
                  <a:pt x="315" y="200"/>
                  <a:pt x="315" y="200"/>
                </a:cubicBezTo>
                <a:cubicBezTo>
                  <a:pt x="315" y="114"/>
                  <a:pt x="315" y="114"/>
                  <a:pt x="315" y="114"/>
                </a:cubicBezTo>
                <a:cubicBezTo>
                  <a:pt x="323" y="104"/>
                  <a:pt x="334" y="97"/>
                  <a:pt x="346" y="97"/>
                </a:cubicBezTo>
                <a:cubicBezTo>
                  <a:pt x="365" y="97"/>
                  <a:pt x="376" y="108"/>
                  <a:pt x="376" y="137"/>
                </a:cubicBezTo>
                <a:cubicBezTo>
                  <a:pt x="376" y="162"/>
                  <a:pt x="376" y="200"/>
                  <a:pt x="376" y="200"/>
                </a:cubicBezTo>
                <a:cubicBezTo>
                  <a:pt x="407" y="200"/>
                  <a:pt x="407" y="200"/>
                  <a:pt x="407" y="200"/>
                </a:cubicBezTo>
                <a:cubicBezTo>
                  <a:pt x="407" y="136"/>
                  <a:pt x="407" y="136"/>
                  <a:pt x="407" y="136"/>
                </a:cubicBezTo>
                <a:cubicBezTo>
                  <a:pt x="407" y="97"/>
                  <a:pt x="390" y="67"/>
                  <a:pt x="354" y="67"/>
                </a:cubicBezTo>
                <a:close/>
                <a:moveTo>
                  <a:pt x="218" y="174"/>
                </a:moveTo>
                <a:cubicBezTo>
                  <a:pt x="198" y="174"/>
                  <a:pt x="181" y="158"/>
                  <a:pt x="181" y="135"/>
                </a:cubicBezTo>
                <a:cubicBezTo>
                  <a:pt x="181" y="113"/>
                  <a:pt x="197" y="97"/>
                  <a:pt x="217" y="97"/>
                </a:cubicBezTo>
                <a:cubicBezTo>
                  <a:pt x="228" y="97"/>
                  <a:pt x="240" y="103"/>
                  <a:pt x="248" y="11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59" y="78"/>
                  <a:pt x="241" y="67"/>
                  <a:pt x="218" y="67"/>
                </a:cubicBezTo>
                <a:cubicBezTo>
                  <a:pt x="178" y="67"/>
                  <a:pt x="150" y="98"/>
                  <a:pt x="150" y="135"/>
                </a:cubicBezTo>
                <a:cubicBezTo>
                  <a:pt x="150" y="175"/>
                  <a:pt x="180" y="203"/>
                  <a:pt x="218" y="203"/>
                </a:cubicBezTo>
                <a:cubicBezTo>
                  <a:pt x="240" y="203"/>
                  <a:pt x="259" y="193"/>
                  <a:pt x="272" y="178"/>
                </a:cubicBezTo>
                <a:cubicBezTo>
                  <a:pt x="250" y="158"/>
                  <a:pt x="250" y="158"/>
                  <a:pt x="250" y="158"/>
                </a:cubicBezTo>
                <a:cubicBezTo>
                  <a:pt x="240" y="169"/>
                  <a:pt x="231" y="174"/>
                  <a:pt x="218" y="174"/>
                </a:cubicBezTo>
                <a:close/>
                <a:moveTo>
                  <a:pt x="85" y="88"/>
                </a:moveTo>
                <a:cubicBezTo>
                  <a:pt x="82" y="88"/>
                  <a:pt x="73" y="85"/>
                  <a:pt x="68" y="84"/>
                </a:cubicBezTo>
                <a:cubicBezTo>
                  <a:pt x="49" y="80"/>
                  <a:pt x="38" y="74"/>
                  <a:pt x="38" y="61"/>
                </a:cubicBezTo>
                <a:cubicBezTo>
                  <a:pt x="38" y="49"/>
                  <a:pt x="50" y="38"/>
                  <a:pt x="68" y="38"/>
                </a:cubicBezTo>
                <a:cubicBezTo>
                  <a:pt x="84" y="38"/>
                  <a:pt x="96" y="46"/>
                  <a:pt x="107" y="61"/>
                </a:cubicBezTo>
                <a:cubicBezTo>
                  <a:pt x="130" y="39"/>
                  <a:pt x="130" y="39"/>
                  <a:pt x="130" y="39"/>
                </a:cubicBezTo>
                <a:cubicBezTo>
                  <a:pt x="118" y="24"/>
                  <a:pt x="100" y="7"/>
                  <a:pt x="68" y="7"/>
                </a:cubicBezTo>
                <a:cubicBezTo>
                  <a:pt x="33" y="7"/>
                  <a:pt x="4" y="31"/>
                  <a:pt x="4" y="64"/>
                </a:cubicBezTo>
                <a:cubicBezTo>
                  <a:pt x="4" y="89"/>
                  <a:pt x="20" y="107"/>
                  <a:pt x="54" y="115"/>
                </a:cubicBezTo>
                <a:cubicBezTo>
                  <a:pt x="59" y="116"/>
                  <a:pt x="66" y="118"/>
                  <a:pt x="71" y="119"/>
                </a:cubicBezTo>
                <a:cubicBezTo>
                  <a:pt x="92" y="125"/>
                  <a:pt x="101" y="134"/>
                  <a:pt x="101" y="146"/>
                </a:cubicBezTo>
                <a:cubicBezTo>
                  <a:pt x="101" y="161"/>
                  <a:pt x="86" y="172"/>
                  <a:pt x="70" y="172"/>
                </a:cubicBezTo>
                <a:cubicBezTo>
                  <a:pt x="56" y="172"/>
                  <a:pt x="39" y="167"/>
                  <a:pt x="28" y="144"/>
                </a:cubicBezTo>
                <a:cubicBezTo>
                  <a:pt x="0" y="161"/>
                  <a:pt x="0" y="161"/>
                  <a:pt x="0" y="161"/>
                </a:cubicBezTo>
                <a:cubicBezTo>
                  <a:pt x="10" y="182"/>
                  <a:pt x="35" y="203"/>
                  <a:pt x="69" y="203"/>
                </a:cubicBezTo>
                <a:cubicBezTo>
                  <a:pt x="108" y="203"/>
                  <a:pt x="136" y="177"/>
                  <a:pt x="136" y="146"/>
                </a:cubicBezTo>
                <a:cubicBezTo>
                  <a:pt x="136" y="117"/>
                  <a:pt x="118" y="97"/>
                  <a:pt x="85" y="88"/>
                </a:cubicBezTo>
                <a:close/>
                <a:moveTo>
                  <a:pt x="1097" y="122"/>
                </a:moveTo>
                <a:cubicBezTo>
                  <a:pt x="1079" y="118"/>
                  <a:pt x="1068" y="114"/>
                  <a:pt x="1068" y="105"/>
                </a:cubicBezTo>
                <a:cubicBezTo>
                  <a:pt x="1068" y="98"/>
                  <a:pt x="1076" y="93"/>
                  <a:pt x="1088" y="93"/>
                </a:cubicBezTo>
                <a:cubicBezTo>
                  <a:pt x="1098" y="93"/>
                  <a:pt x="1110" y="100"/>
                  <a:pt x="1115" y="109"/>
                </a:cubicBezTo>
                <a:cubicBezTo>
                  <a:pt x="1135" y="91"/>
                  <a:pt x="1135" y="91"/>
                  <a:pt x="1135" y="91"/>
                </a:cubicBezTo>
                <a:cubicBezTo>
                  <a:pt x="1128" y="79"/>
                  <a:pt x="1111" y="67"/>
                  <a:pt x="1088" y="67"/>
                </a:cubicBezTo>
                <a:cubicBezTo>
                  <a:pt x="1064" y="67"/>
                  <a:pt x="1039" y="83"/>
                  <a:pt x="1039" y="107"/>
                </a:cubicBezTo>
                <a:cubicBezTo>
                  <a:pt x="1039" y="129"/>
                  <a:pt x="1057" y="140"/>
                  <a:pt x="1088" y="148"/>
                </a:cubicBezTo>
                <a:cubicBezTo>
                  <a:pt x="1100" y="150"/>
                  <a:pt x="1109" y="155"/>
                  <a:pt x="1109" y="163"/>
                </a:cubicBezTo>
                <a:cubicBezTo>
                  <a:pt x="1109" y="171"/>
                  <a:pt x="1103" y="177"/>
                  <a:pt x="1090" y="177"/>
                </a:cubicBezTo>
                <a:cubicBezTo>
                  <a:pt x="1075" y="177"/>
                  <a:pt x="1063" y="171"/>
                  <a:pt x="1054" y="158"/>
                </a:cubicBezTo>
                <a:cubicBezTo>
                  <a:pt x="1034" y="176"/>
                  <a:pt x="1034" y="176"/>
                  <a:pt x="1034" y="176"/>
                </a:cubicBezTo>
                <a:cubicBezTo>
                  <a:pt x="1045" y="193"/>
                  <a:pt x="1067" y="203"/>
                  <a:pt x="1091" y="203"/>
                </a:cubicBezTo>
                <a:cubicBezTo>
                  <a:pt x="1118" y="203"/>
                  <a:pt x="1138" y="185"/>
                  <a:pt x="1138" y="162"/>
                </a:cubicBezTo>
                <a:cubicBezTo>
                  <a:pt x="1138" y="139"/>
                  <a:pt x="1119" y="127"/>
                  <a:pt x="1097" y="122"/>
                </a:cubicBezTo>
                <a:close/>
                <a:moveTo>
                  <a:pt x="507" y="135"/>
                </a:moveTo>
                <a:cubicBezTo>
                  <a:pt x="507" y="171"/>
                  <a:pt x="533" y="200"/>
                  <a:pt x="570" y="203"/>
                </a:cubicBezTo>
                <a:cubicBezTo>
                  <a:pt x="570" y="174"/>
                  <a:pt x="570" y="174"/>
                  <a:pt x="570" y="174"/>
                </a:cubicBezTo>
                <a:cubicBezTo>
                  <a:pt x="551" y="171"/>
                  <a:pt x="538" y="155"/>
                  <a:pt x="538" y="135"/>
                </a:cubicBezTo>
                <a:cubicBezTo>
                  <a:pt x="538" y="115"/>
                  <a:pt x="552" y="99"/>
                  <a:pt x="570" y="96"/>
                </a:cubicBezTo>
                <a:cubicBezTo>
                  <a:pt x="570" y="67"/>
                  <a:pt x="570" y="67"/>
                  <a:pt x="570" y="67"/>
                </a:cubicBezTo>
                <a:cubicBezTo>
                  <a:pt x="533" y="70"/>
                  <a:pt x="507" y="100"/>
                  <a:pt x="507" y="135"/>
                </a:cubicBezTo>
                <a:close/>
                <a:moveTo>
                  <a:pt x="583" y="67"/>
                </a:moveTo>
                <a:cubicBezTo>
                  <a:pt x="583" y="96"/>
                  <a:pt x="583" y="96"/>
                  <a:pt x="583" y="96"/>
                </a:cubicBezTo>
                <a:cubicBezTo>
                  <a:pt x="601" y="99"/>
                  <a:pt x="615" y="115"/>
                  <a:pt x="615" y="135"/>
                </a:cubicBezTo>
                <a:cubicBezTo>
                  <a:pt x="615" y="155"/>
                  <a:pt x="602" y="171"/>
                  <a:pt x="583" y="174"/>
                </a:cubicBezTo>
                <a:cubicBezTo>
                  <a:pt x="583" y="203"/>
                  <a:pt x="583" y="203"/>
                  <a:pt x="583" y="203"/>
                </a:cubicBezTo>
                <a:cubicBezTo>
                  <a:pt x="620" y="200"/>
                  <a:pt x="646" y="171"/>
                  <a:pt x="646" y="135"/>
                </a:cubicBezTo>
                <a:cubicBezTo>
                  <a:pt x="646" y="100"/>
                  <a:pt x="620" y="70"/>
                  <a:pt x="583" y="67"/>
                </a:cubicBezTo>
                <a:close/>
                <a:moveTo>
                  <a:pt x="791" y="167"/>
                </a:moveTo>
                <a:cubicBezTo>
                  <a:pt x="799" y="200"/>
                  <a:pt x="799" y="200"/>
                  <a:pt x="799" y="200"/>
                </a:cubicBezTo>
                <a:cubicBezTo>
                  <a:pt x="770" y="200"/>
                  <a:pt x="770" y="200"/>
                  <a:pt x="770" y="200"/>
                </a:cubicBezTo>
                <a:cubicBezTo>
                  <a:pt x="764" y="188"/>
                  <a:pt x="764" y="188"/>
                  <a:pt x="764" y="188"/>
                </a:cubicBezTo>
                <a:cubicBezTo>
                  <a:pt x="754" y="196"/>
                  <a:pt x="740" y="203"/>
                  <a:pt x="724" y="203"/>
                </a:cubicBezTo>
                <a:cubicBezTo>
                  <a:pt x="687" y="203"/>
                  <a:pt x="660" y="173"/>
                  <a:pt x="660" y="135"/>
                </a:cubicBezTo>
                <a:cubicBezTo>
                  <a:pt x="660" y="96"/>
                  <a:pt x="690" y="67"/>
                  <a:pt x="726" y="67"/>
                </a:cubicBezTo>
                <a:cubicBezTo>
                  <a:pt x="739" y="67"/>
                  <a:pt x="751" y="72"/>
                  <a:pt x="760" y="79"/>
                </a:cubicBezTo>
                <a:cubicBezTo>
                  <a:pt x="760" y="7"/>
                  <a:pt x="760" y="7"/>
                  <a:pt x="760" y="7"/>
                </a:cubicBezTo>
                <a:cubicBezTo>
                  <a:pt x="791" y="0"/>
                  <a:pt x="791" y="0"/>
                  <a:pt x="791" y="0"/>
                </a:cubicBezTo>
                <a:lnTo>
                  <a:pt x="791" y="167"/>
                </a:lnTo>
                <a:close/>
                <a:moveTo>
                  <a:pt x="760" y="107"/>
                </a:moveTo>
                <a:cubicBezTo>
                  <a:pt x="752" y="100"/>
                  <a:pt x="742" y="96"/>
                  <a:pt x="729" y="96"/>
                </a:cubicBezTo>
                <a:cubicBezTo>
                  <a:pt x="708" y="96"/>
                  <a:pt x="691" y="113"/>
                  <a:pt x="691" y="135"/>
                </a:cubicBezTo>
                <a:cubicBezTo>
                  <a:pt x="691" y="160"/>
                  <a:pt x="709" y="175"/>
                  <a:pt x="728" y="175"/>
                </a:cubicBezTo>
                <a:cubicBezTo>
                  <a:pt x="741" y="175"/>
                  <a:pt x="752" y="169"/>
                  <a:pt x="760" y="161"/>
                </a:cubicBezTo>
                <a:lnTo>
                  <a:pt x="760" y="107"/>
                </a:lnTo>
                <a:close/>
                <a:moveTo>
                  <a:pt x="936" y="135"/>
                </a:moveTo>
                <a:cubicBezTo>
                  <a:pt x="936" y="139"/>
                  <a:pt x="936" y="144"/>
                  <a:pt x="936" y="144"/>
                </a:cubicBezTo>
                <a:cubicBezTo>
                  <a:pt x="839" y="144"/>
                  <a:pt x="839" y="144"/>
                  <a:pt x="839" y="144"/>
                </a:cubicBezTo>
                <a:cubicBezTo>
                  <a:pt x="841" y="163"/>
                  <a:pt x="856" y="176"/>
                  <a:pt x="875" y="176"/>
                </a:cubicBezTo>
                <a:cubicBezTo>
                  <a:pt x="889" y="176"/>
                  <a:pt x="901" y="170"/>
                  <a:pt x="910" y="160"/>
                </a:cubicBezTo>
                <a:cubicBezTo>
                  <a:pt x="930" y="178"/>
                  <a:pt x="930" y="178"/>
                  <a:pt x="930" y="178"/>
                </a:cubicBezTo>
                <a:cubicBezTo>
                  <a:pt x="918" y="193"/>
                  <a:pt x="899" y="203"/>
                  <a:pt x="876" y="203"/>
                </a:cubicBezTo>
                <a:cubicBezTo>
                  <a:pt x="838" y="203"/>
                  <a:pt x="808" y="175"/>
                  <a:pt x="808" y="135"/>
                </a:cubicBezTo>
                <a:cubicBezTo>
                  <a:pt x="808" y="97"/>
                  <a:pt x="836" y="67"/>
                  <a:pt x="874" y="67"/>
                </a:cubicBezTo>
                <a:cubicBezTo>
                  <a:pt x="910" y="67"/>
                  <a:pt x="936" y="98"/>
                  <a:pt x="936" y="135"/>
                </a:cubicBezTo>
                <a:close/>
                <a:moveTo>
                  <a:pt x="904" y="121"/>
                </a:moveTo>
                <a:cubicBezTo>
                  <a:pt x="902" y="108"/>
                  <a:pt x="890" y="95"/>
                  <a:pt x="872" y="95"/>
                </a:cubicBezTo>
                <a:cubicBezTo>
                  <a:pt x="856" y="95"/>
                  <a:pt x="844" y="106"/>
                  <a:pt x="840" y="121"/>
                </a:cubicBezTo>
                <a:lnTo>
                  <a:pt x="904" y="121"/>
                </a:lnTo>
                <a:close/>
              </a:path>
            </a:pathLst>
          </a:custGeom>
          <a:solidFill>
            <a:srgbClr val="002A5E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GB" sz="1050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6220915" y="4890385"/>
            <a:ext cx="2708829" cy="115416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0" lvl="0" indent="0" algn="r" defTabSz="1002693" eaLnBrk="1" hangingPunct="1">
              <a:spcBef>
                <a:spcPts val="0"/>
              </a:spcBef>
              <a:spcAft>
                <a:spcPts val="200"/>
              </a:spcAft>
              <a:buClr>
                <a:srgbClr val="000000"/>
              </a:buClr>
              <a:buSzPct val="130000"/>
              <a:buFontTx/>
              <a:buNone/>
              <a:defRPr lang="en-US" sz="1000" b="0" dirty="0" smtClean="0">
                <a:solidFill>
                  <a:schemeClr val="accent1"/>
                </a:solidFill>
                <a:latin typeface="Schroders Circular TT" panose="020B0804020101010102" pitchFamily="34" charset="0"/>
                <a:cs typeface="Schroders Circular TT" panose="020B0804020101010102" pitchFamily="34" charset="0"/>
              </a:defRPr>
            </a:lvl1pPr>
            <a:lvl2pPr marL="453600" indent="-226800" defTabSz="1002693" eaLnBrk="1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Char char="–"/>
              <a:defRPr lang="en-US" sz="1600" dirty="0" smtClean="0">
                <a:solidFill>
                  <a:schemeClr val="dk1"/>
                </a:solidFill>
                <a:latin typeface="+mn-lt"/>
              </a:defRPr>
            </a:lvl2pPr>
            <a:lvl3pPr marL="680400" indent="-226146" defTabSz="1002693" eaLnBrk="1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Char char="–"/>
              <a:defRPr lang="en-US" sz="1500" dirty="0" smtClean="0">
                <a:solidFill>
                  <a:schemeClr val="dk1"/>
                </a:solidFill>
                <a:latin typeface="+mn-lt"/>
              </a:defRPr>
            </a:lvl3pPr>
            <a:lvl4pPr marL="907200" indent="-226251" defTabSz="1002693" eaLnBrk="1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Font typeface="Noto Sans" panose="020B0502040504020204" pitchFamily="34" charset="0"/>
              <a:buChar char="–"/>
              <a:defRPr lang="en-US" sz="1400" dirty="0" smtClean="0">
                <a:solidFill>
                  <a:schemeClr val="dk1"/>
                </a:solidFill>
                <a:latin typeface="+mn-lt"/>
              </a:defRPr>
            </a:lvl4pPr>
            <a:lvl5pPr marL="1134000" indent="-226251" defTabSz="1002693" eaLnBrk="1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Font typeface="Noto Sans" panose="020B0502040504020204" pitchFamily="34" charset="0"/>
              <a:buChar char="–"/>
              <a:defRPr lang="en-GB" sz="1400" dirty="0">
                <a:solidFill>
                  <a:schemeClr val="dk1"/>
                </a:solidFill>
                <a:latin typeface="+mn-lt"/>
              </a:defRPr>
            </a:lvl5pPr>
            <a:lvl6pPr marL="2759169" indent="-250834" defTabSz="1003335">
              <a:spcBef>
                <a:spcPct val="20000"/>
              </a:spcBef>
              <a:buFont typeface="Arial" pitchFamily="34" charset="0"/>
              <a:buChar char="•"/>
              <a:defRPr sz="2200">
                <a:latin typeface="+mn-lt"/>
              </a:defRPr>
            </a:lvl6pPr>
            <a:lvl7pPr marL="3260838" indent="-250834" defTabSz="1003335">
              <a:spcBef>
                <a:spcPct val="20000"/>
              </a:spcBef>
              <a:buFont typeface="Arial" pitchFamily="34" charset="0"/>
              <a:buChar char="•"/>
              <a:defRPr sz="2200">
                <a:latin typeface="+mn-lt"/>
              </a:defRPr>
            </a:lvl7pPr>
            <a:lvl8pPr marL="3762506" indent="-250834" defTabSz="1003335">
              <a:spcBef>
                <a:spcPct val="20000"/>
              </a:spcBef>
              <a:buFont typeface="Arial" pitchFamily="34" charset="0"/>
              <a:buChar char="•"/>
              <a:defRPr sz="2200">
                <a:latin typeface="+mn-lt"/>
              </a:defRPr>
            </a:lvl8pPr>
            <a:lvl9pPr marL="4264172" indent="-250834" defTabSz="1003335">
              <a:spcBef>
                <a:spcPct val="20000"/>
              </a:spcBef>
              <a:buFont typeface="Arial" pitchFamily="34" charset="0"/>
              <a:buChar char="•"/>
              <a:defRPr sz="2200">
                <a:latin typeface="+mn-lt"/>
              </a:defRPr>
            </a:lvl9pPr>
          </a:lstStyle>
          <a:p>
            <a:pPr algn="r"/>
            <a:r>
              <a:rPr lang="en-GB" sz="750" baseline="0" dirty="0">
                <a:solidFill>
                  <a:schemeClr val="tx1"/>
                </a:solidFill>
                <a:latin typeface="Schroders Circular TT Normal" panose="020B0504020101020102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Marketing material for professional clients only.</a:t>
            </a:r>
            <a:endParaRPr lang="de-DE" sz="750" baseline="0" dirty="0">
              <a:solidFill>
                <a:schemeClr val="tx1"/>
              </a:solidFill>
              <a:latin typeface="Schroders Circular TT Normal" panose="020B0504020101020102" pitchFamily="34" charset="0"/>
            </a:endParaRP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987512" y="627460"/>
            <a:ext cx="3168975" cy="3132000"/>
          </a:xfrm>
          <a:custGeom>
            <a:avLst/>
            <a:gdLst/>
            <a:ahLst/>
            <a:cxnLst/>
            <a:rect l="l" t="t" r="r" b="b"/>
            <a:pathLst>
              <a:path w="3871912" h="3877200">
                <a:moveTo>
                  <a:pt x="2033587" y="0"/>
                </a:moveTo>
                <a:lnTo>
                  <a:pt x="2046342" y="0"/>
                </a:lnTo>
                <a:lnTo>
                  <a:pt x="2128837" y="6875"/>
                </a:lnTo>
                <a:lnTo>
                  <a:pt x="2222500" y="19575"/>
                </a:lnTo>
                <a:lnTo>
                  <a:pt x="2316162" y="35450"/>
                </a:lnTo>
                <a:lnTo>
                  <a:pt x="2406650" y="56087"/>
                </a:lnTo>
                <a:lnTo>
                  <a:pt x="2497137" y="79900"/>
                </a:lnTo>
                <a:lnTo>
                  <a:pt x="2584450" y="108475"/>
                </a:lnTo>
                <a:lnTo>
                  <a:pt x="2668587" y="143400"/>
                </a:lnTo>
                <a:lnTo>
                  <a:pt x="2752725" y="179912"/>
                </a:lnTo>
                <a:lnTo>
                  <a:pt x="2833687" y="219600"/>
                </a:lnTo>
                <a:lnTo>
                  <a:pt x="2913062" y="262462"/>
                </a:lnTo>
                <a:lnTo>
                  <a:pt x="2990850" y="311675"/>
                </a:lnTo>
                <a:lnTo>
                  <a:pt x="3065462" y="362475"/>
                </a:lnTo>
                <a:lnTo>
                  <a:pt x="3136900" y="418037"/>
                </a:lnTo>
                <a:lnTo>
                  <a:pt x="3205162" y="473600"/>
                </a:lnTo>
                <a:lnTo>
                  <a:pt x="3273425" y="535512"/>
                </a:lnTo>
                <a:lnTo>
                  <a:pt x="3335337" y="600600"/>
                </a:lnTo>
                <a:lnTo>
                  <a:pt x="3397250" y="665687"/>
                </a:lnTo>
                <a:lnTo>
                  <a:pt x="3455987" y="737125"/>
                </a:lnTo>
                <a:lnTo>
                  <a:pt x="3508375" y="806975"/>
                </a:lnTo>
                <a:lnTo>
                  <a:pt x="3560762" y="883175"/>
                </a:lnTo>
                <a:lnTo>
                  <a:pt x="3608387" y="959375"/>
                </a:lnTo>
                <a:lnTo>
                  <a:pt x="3652837" y="1038750"/>
                </a:lnTo>
                <a:lnTo>
                  <a:pt x="3690937" y="1119712"/>
                </a:lnTo>
                <a:lnTo>
                  <a:pt x="3727450" y="1205437"/>
                </a:lnTo>
                <a:lnTo>
                  <a:pt x="3762375" y="1291162"/>
                </a:lnTo>
                <a:lnTo>
                  <a:pt x="3790950" y="1378475"/>
                </a:lnTo>
                <a:lnTo>
                  <a:pt x="3814762" y="1467375"/>
                </a:lnTo>
                <a:lnTo>
                  <a:pt x="3835400" y="1559450"/>
                </a:lnTo>
                <a:lnTo>
                  <a:pt x="3851275" y="1653112"/>
                </a:lnTo>
                <a:lnTo>
                  <a:pt x="3862387" y="1746775"/>
                </a:lnTo>
                <a:lnTo>
                  <a:pt x="3870325" y="1842025"/>
                </a:lnTo>
                <a:lnTo>
                  <a:pt x="3871912" y="1938862"/>
                </a:lnTo>
                <a:lnTo>
                  <a:pt x="3870325" y="2034113"/>
                </a:lnTo>
                <a:lnTo>
                  <a:pt x="3862387" y="2129362"/>
                </a:lnTo>
                <a:lnTo>
                  <a:pt x="3851275" y="2226200"/>
                </a:lnTo>
                <a:lnTo>
                  <a:pt x="3835400" y="2318275"/>
                </a:lnTo>
                <a:lnTo>
                  <a:pt x="3814762" y="2408762"/>
                </a:lnTo>
                <a:lnTo>
                  <a:pt x="3790950" y="2499250"/>
                </a:lnTo>
                <a:lnTo>
                  <a:pt x="3762375" y="2586563"/>
                </a:lnTo>
                <a:lnTo>
                  <a:pt x="3727450" y="2672288"/>
                </a:lnTo>
                <a:lnTo>
                  <a:pt x="3690937" y="2756425"/>
                </a:lnTo>
                <a:lnTo>
                  <a:pt x="3652837" y="2837388"/>
                </a:lnTo>
                <a:lnTo>
                  <a:pt x="3608387" y="2918350"/>
                </a:lnTo>
                <a:lnTo>
                  <a:pt x="3560762" y="2996138"/>
                </a:lnTo>
                <a:lnTo>
                  <a:pt x="3508375" y="3069163"/>
                </a:lnTo>
                <a:lnTo>
                  <a:pt x="3455987" y="3142188"/>
                </a:lnTo>
                <a:lnTo>
                  <a:pt x="3397250" y="3210450"/>
                </a:lnTo>
                <a:lnTo>
                  <a:pt x="3335337" y="3277125"/>
                </a:lnTo>
                <a:lnTo>
                  <a:pt x="3273425" y="3340625"/>
                </a:lnTo>
                <a:lnTo>
                  <a:pt x="3205162" y="3402538"/>
                </a:lnTo>
                <a:lnTo>
                  <a:pt x="3136900" y="3461275"/>
                </a:lnTo>
                <a:lnTo>
                  <a:pt x="3065462" y="3513663"/>
                </a:lnTo>
                <a:lnTo>
                  <a:pt x="2990850" y="3566050"/>
                </a:lnTo>
                <a:lnTo>
                  <a:pt x="2913062" y="3613675"/>
                </a:lnTo>
                <a:lnTo>
                  <a:pt x="2833687" y="3658125"/>
                </a:lnTo>
                <a:lnTo>
                  <a:pt x="2752725" y="3697813"/>
                </a:lnTo>
                <a:lnTo>
                  <a:pt x="2668587" y="3734325"/>
                </a:lnTo>
                <a:lnTo>
                  <a:pt x="2584450" y="3767663"/>
                </a:lnTo>
                <a:lnTo>
                  <a:pt x="2497137" y="3796238"/>
                </a:lnTo>
                <a:lnTo>
                  <a:pt x="2406650" y="3821638"/>
                </a:lnTo>
                <a:lnTo>
                  <a:pt x="2316162" y="3842275"/>
                </a:lnTo>
                <a:lnTo>
                  <a:pt x="2222500" y="3858150"/>
                </a:lnTo>
                <a:lnTo>
                  <a:pt x="2128837" y="3870850"/>
                </a:lnTo>
                <a:lnTo>
                  <a:pt x="2033587" y="3877200"/>
                </a:lnTo>
                <a:lnTo>
                  <a:pt x="2033587" y="2848500"/>
                </a:lnTo>
                <a:lnTo>
                  <a:pt x="2076450" y="2843738"/>
                </a:lnTo>
                <a:lnTo>
                  <a:pt x="2116137" y="2834213"/>
                </a:lnTo>
                <a:lnTo>
                  <a:pt x="2159000" y="2826275"/>
                </a:lnTo>
                <a:lnTo>
                  <a:pt x="2200275" y="2815163"/>
                </a:lnTo>
                <a:lnTo>
                  <a:pt x="2238375" y="2802463"/>
                </a:lnTo>
                <a:lnTo>
                  <a:pt x="2276475" y="2786588"/>
                </a:lnTo>
                <a:lnTo>
                  <a:pt x="2316162" y="2770713"/>
                </a:lnTo>
                <a:lnTo>
                  <a:pt x="2352675" y="2751663"/>
                </a:lnTo>
                <a:lnTo>
                  <a:pt x="2389187" y="2731025"/>
                </a:lnTo>
                <a:lnTo>
                  <a:pt x="2425700" y="2710388"/>
                </a:lnTo>
                <a:lnTo>
                  <a:pt x="2457450" y="2686575"/>
                </a:lnTo>
                <a:lnTo>
                  <a:pt x="2492375" y="2662763"/>
                </a:lnTo>
                <a:lnTo>
                  <a:pt x="2522537" y="2637363"/>
                </a:lnTo>
                <a:lnTo>
                  <a:pt x="2555875" y="2608788"/>
                </a:lnTo>
                <a:lnTo>
                  <a:pt x="2584450" y="2581800"/>
                </a:lnTo>
                <a:lnTo>
                  <a:pt x="2613025" y="2553225"/>
                </a:lnTo>
                <a:lnTo>
                  <a:pt x="2638425" y="2521475"/>
                </a:lnTo>
                <a:lnTo>
                  <a:pt x="2665412" y="2489725"/>
                </a:lnTo>
                <a:lnTo>
                  <a:pt x="2689225" y="2454800"/>
                </a:lnTo>
                <a:lnTo>
                  <a:pt x="2711450" y="2419875"/>
                </a:lnTo>
                <a:lnTo>
                  <a:pt x="2732087" y="2386537"/>
                </a:lnTo>
                <a:lnTo>
                  <a:pt x="2752725" y="2350025"/>
                </a:lnTo>
                <a:lnTo>
                  <a:pt x="2770187" y="2310337"/>
                </a:lnTo>
                <a:lnTo>
                  <a:pt x="2787650" y="2273825"/>
                </a:lnTo>
                <a:lnTo>
                  <a:pt x="2801937" y="2234137"/>
                </a:lnTo>
                <a:lnTo>
                  <a:pt x="2813050" y="2194450"/>
                </a:lnTo>
                <a:lnTo>
                  <a:pt x="2825750" y="2153175"/>
                </a:lnTo>
                <a:lnTo>
                  <a:pt x="2833687" y="2111900"/>
                </a:lnTo>
                <a:lnTo>
                  <a:pt x="2841625" y="2069038"/>
                </a:lnTo>
                <a:lnTo>
                  <a:pt x="2846387" y="2026175"/>
                </a:lnTo>
                <a:lnTo>
                  <a:pt x="2849562" y="1981725"/>
                </a:lnTo>
                <a:lnTo>
                  <a:pt x="2849562" y="1938862"/>
                </a:lnTo>
                <a:lnTo>
                  <a:pt x="2849562" y="1894412"/>
                </a:lnTo>
                <a:lnTo>
                  <a:pt x="2846387" y="1851550"/>
                </a:lnTo>
                <a:lnTo>
                  <a:pt x="2841625" y="1807100"/>
                </a:lnTo>
                <a:lnTo>
                  <a:pt x="2833687" y="1765825"/>
                </a:lnTo>
                <a:lnTo>
                  <a:pt x="2825750" y="1722962"/>
                </a:lnTo>
                <a:lnTo>
                  <a:pt x="2813050" y="1683275"/>
                </a:lnTo>
                <a:lnTo>
                  <a:pt x="2801937" y="1642000"/>
                </a:lnTo>
                <a:lnTo>
                  <a:pt x="2787650" y="1603900"/>
                </a:lnTo>
                <a:lnTo>
                  <a:pt x="2770187" y="1565800"/>
                </a:lnTo>
                <a:lnTo>
                  <a:pt x="2752725" y="1529287"/>
                </a:lnTo>
                <a:lnTo>
                  <a:pt x="2732087" y="1492775"/>
                </a:lnTo>
                <a:lnTo>
                  <a:pt x="2711450" y="1456262"/>
                </a:lnTo>
                <a:lnTo>
                  <a:pt x="2689225" y="1421337"/>
                </a:lnTo>
                <a:lnTo>
                  <a:pt x="2665412" y="1388000"/>
                </a:lnTo>
                <a:lnTo>
                  <a:pt x="2638425" y="1356250"/>
                </a:lnTo>
                <a:lnTo>
                  <a:pt x="2613025" y="1326087"/>
                </a:lnTo>
                <a:lnTo>
                  <a:pt x="2584450" y="1294337"/>
                </a:lnTo>
                <a:lnTo>
                  <a:pt x="2555875" y="1267350"/>
                </a:lnTo>
                <a:lnTo>
                  <a:pt x="2522537" y="1240362"/>
                </a:lnTo>
                <a:lnTo>
                  <a:pt x="2492375" y="1213375"/>
                </a:lnTo>
                <a:lnTo>
                  <a:pt x="2457450" y="1189562"/>
                </a:lnTo>
                <a:lnTo>
                  <a:pt x="2425700" y="1167337"/>
                </a:lnTo>
                <a:lnTo>
                  <a:pt x="2389187" y="1145112"/>
                </a:lnTo>
                <a:lnTo>
                  <a:pt x="2352675" y="1126062"/>
                </a:lnTo>
                <a:lnTo>
                  <a:pt x="2316162" y="1108600"/>
                </a:lnTo>
                <a:lnTo>
                  <a:pt x="2276475" y="1089550"/>
                </a:lnTo>
                <a:lnTo>
                  <a:pt x="2238375" y="1075262"/>
                </a:lnTo>
                <a:lnTo>
                  <a:pt x="2200275" y="1064150"/>
                </a:lnTo>
                <a:lnTo>
                  <a:pt x="2159000" y="1051450"/>
                </a:lnTo>
                <a:lnTo>
                  <a:pt x="2116137" y="1041925"/>
                </a:lnTo>
                <a:lnTo>
                  <a:pt x="2076450" y="1032400"/>
                </a:lnTo>
                <a:lnTo>
                  <a:pt x="2033587" y="1029225"/>
                </a:lnTo>
                <a:close/>
                <a:moveTo>
                  <a:pt x="1825570" y="0"/>
                </a:moveTo>
                <a:lnTo>
                  <a:pt x="1838325" y="0"/>
                </a:lnTo>
                <a:lnTo>
                  <a:pt x="1838325" y="1029225"/>
                </a:lnTo>
                <a:lnTo>
                  <a:pt x="1795463" y="1032400"/>
                </a:lnTo>
                <a:lnTo>
                  <a:pt x="1755775" y="1041925"/>
                </a:lnTo>
                <a:lnTo>
                  <a:pt x="1712913" y="1051450"/>
                </a:lnTo>
                <a:lnTo>
                  <a:pt x="1671638" y="1064150"/>
                </a:lnTo>
                <a:lnTo>
                  <a:pt x="1633538" y="1075262"/>
                </a:lnTo>
                <a:lnTo>
                  <a:pt x="1595438" y="1089550"/>
                </a:lnTo>
                <a:lnTo>
                  <a:pt x="1555750" y="1108600"/>
                </a:lnTo>
                <a:lnTo>
                  <a:pt x="1519238" y="1126062"/>
                </a:lnTo>
                <a:lnTo>
                  <a:pt x="1482725" y="1145112"/>
                </a:lnTo>
                <a:lnTo>
                  <a:pt x="1446213" y="1167337"/>
                </a:lnTo>
                <a:lnTo>
                  <a:pt x="1414463" y="1189562"/>
                </a:lnTo>
                <a:lnTo>
                  <a:pt x="1379538" y="1213375"/>
                </a:lnTo>
                <a:lnTo>
                  <a:pt x="1349375" y="1240362"/>
                </a:lnTo>
                <a:lnTo>
                  <a:pt x="1316038" y="1267350"/>
                </a:lnTo>
                <a:lnTo>
                  <a:pt x="1287463" y="1294337"/>
                </a:lnTo>
                <a:lnTo>
                  <a:pt x="1258888" y="1326087"/>
                </a:lnTo>
                <a:lnTo>
                  <a:pt x="1233488" y="1356250"/>
                </a:lnTo>
                <a:lnTo>
                  <a:pt x="1206500" y="1388000"/>
                </a:lnTo>
                <a:lnTo>
                  <a:pt x="1182688" y="1421337"/>
                </a:lnTo>
                <a:lnTo>
                  <a:pt x="1160463" y="1456262"/>
                </a:lnTo>
                <a:lnTo>
                  <a:pt x="1139825" y="1492775"/>
                </a:lnTo>
                <a:lnTo>
                  <a:pt x="1119188" y="1529287"/>
                </a:lnTo>
                <a:lnTo>
                  <a:pt x="1101725" y="1565800"/>
                </a:lnTo>
                <a:lnTo>
                  <a:pt x="1084263" y="1603900"/>
                </a:lnTo>
                <a:lnTo>
                  <a:pt x="1069975" y="1642000"/>
                </a:lnTo>
                <a:lnTo>
                  <a:pt x="1058863" y="1683275"/>
                </a:lnTo>
                <a:lnTo>
                  <a:pt x="1046163" y="1722962"/>
                </a:lnTo>
                <a:lnTo>
                  <a:pt x="1038225" y="1765825"/>
                </a:lnTo>
                <a:lnTo>
                  <a:pt x="1030288" y="1807100"/>
                </a:lnTo>
                <a:lnTo>
                  <a:pt x="1025525" y="1851550"/>
                </a:lnTo>
                <a:lnTo>
                  <a:pt x="1022350" y="1894412"/>
                </a:lnTo>
                <a:lnTo>
                  <a:pt x="1022350" y="1938862"/>
                </a:lnTo>
                <a:lnTo>
                  <a:pt x="1022350" y="1981725"/>
                </a:lnTo>
                <a:lnTo>
                  <a:pt x="1025525" y="2026175"/>
                </a:lnTo>
                <a:lnTo>
                  <a:pt x="1030288" y="2069038"/>
                </a:lnTo>
                <a:lnTo>
                  <a:pt x="1038225" y="2111900"/>
                </a:lnTo>
                <a:lnTo>
                  <a:pt x="1046163" y="2153175"/>
                </a:lnTo>
                <a:lnTo>
                  <a:pt x="1058863" y="2194450"/>
                </a:lnTo>
                <a:lnTo>
                  <a:pt x="1069975" y="2234137"/>
                </a:lnTo>
                <a:lnTo>
                  <a:pt x="1084263" y="2273825"/>
                </a:lnTo>
                <a:lnTo>
                  <a:pt x="1101725" y="2310337"/>
                </a:lnTo>
                <a:lnTo>
                  <a:pt x="1119188" y="2350025"/>
                </a:lnTo>
                <a:lnTo>
                  <a:pt x="1139825" y="2386537"/>
                </a:lnTo>
                <a:lnTo>
                  <a:pt x="1160463" y="2419875"/>
                </a:lnTo>
                <a:lnTo>
                  <a:pt x="1182688" y="2454800"/>
                </a:lnTo>
                <a:lnTo>
                  <a:pt x="1206500" y="2489725"/>
                </a:lnTo>
                <a:lnTo>
                  <a:pt x="1233488" y="2521475"/>
                </a:lnTo>
                <a:lnTo>
                  <a:pt x="1258888" y="2553225"/>
                </a:lnTo>
                <a:lnTo>
                  <a:pt x="1287463" y="2581800"/>
                </a:lnTo>
                <a:lnTo>
                  <a:pt x="1316038" y="2608788"/>
                </a:lnTo>
                <a:lnTo>
                  <a:pt x="1349375" y="2637363"/>
                </a:lnTo>
                <a:lnTo>
                  <a:pt x="1379538" y="2662763"/>
                </a:lnTo>
                <a:lnTo>
                  <a:pt x="1414463" y="2686575"/>
                </a:lnTo>
                <a:lnTo>
                  <a:pt x="1446213" y="2710388"/>
                </a:lnTo>
                <a:lnTo>
                  <a:pt x="1482725" y="2731025"/>
                </a:lnTo>
                <a:lnTo>
                  <a:pt x="1519238" y="2751663"/>
                </a:lnTo>
                <a:lnTo>
                  <a:pt x="1555750" y="2770713"/>
                </a:lnTo>
                <a:lnTo>
                  <a:pt x="1595438" y="2786588"/>
                </a:lnTo>
                <a:lnTo>
                  <a:pt x="1633538" y="2802463"/>
                </a:lnTo>
                <a:lnTo>
                  <a:pt x="1671638" y="2815163"/>
                </a:lnTo>
                <a:lnTo>
                  <a:pt x="1712913" y="2826275"/>
                </a:lnTo>
                <a:lnTo>
                  <a:pt x="1755775" y="2834213"/>
                </a:lnTo>
                <a:lnTo>
                  <a:pt x="1795463" y="2843738"/>
                </a:lnTo>
                <a:lnTo>
                  <a:pt x="1838325" y="2848500"/>
                </a:lnTo>
                <a:lnTo>
                  <a:pt x="1838325" y="3877200"/>
                </a:lnTo>
                <a:lnTo>
                  <a:pt x="1743075" y="3870850"/>
                </a:lnTo>
                <a:lnTo>
                  <a:pt x="1649413" y="3858150"/>
                </a:lnTo>
                <a:lnTo>
                  <a:pt x="1555750" y="3842275"/>
                </a:lnTo>
                <a:lnTo>
                  <a:pt x="1465263" y="3821638"/>
                </a:lnTo>
                <a:lnTo>
                  <a:pt x="1374775" y="3796238"/>
                </a:lnTo>
                <a:lnTo>
                  <a:pt x="1287463" y="3767663"/>
                </a:lnTo>
                <a:lnTo>
                  <a:pt x="1203325" y="3734325"/>
                </a:lnTo>
                <a:lnTo>
                  <a:pt x="1119188" y="3697813"/>
                </a:lnTo>
                <a:lnTo>
                  <a:pt x="1038225" y="3658125"/>
                </a:lnTo>
                <a:lnTo>
                  <a:pt x="958850" y="3613675"/>
                </a:lnTo>
                <a:lnTo>
                  <a:pt x="881063" y="3566050"/>
                </a:lnTo>
                <a:lnTo>
                  <a:pt x="806450" y="3513663"/>
                </a:lnTo>
                <a:lnTo>
                  <a:pt x="735013" y="3461275"/>
                </a:lnTo>
                <a:lnTo>
                  <a:pt x="666750" y="3402538"/>
                </a:lnTo>
                <a:lnTo>
                  <a:pt x="598488" y="3340625"/>
                </a:lnTo>
                <a:lnTo>
                  <a:pt x="536575" y="3277125"/>
                </a:lnTo>
                <a:lnTo>
                  <a:pt x="474663" y="3210450"/>
                </a:lnTo>
                <a:lnTo>
                  <a:pt x="415925" y="3142188"/>
                </a:lnTo>
                <a:lnTo>
                  <a:pt x="363538" y="3069163"/>
                </a:lnTo>
                <a:lnTo>
                  <a:pt x="311150" y="2996138"/>
                </a:lnTo>
                <a:lnTo>
                  <a:pt x="263525" y="2918350"/>
                </a:lnTo>
                <a:lnTo>
                  <a:pt x="219075" y="2837388"/>
                </a:lnTo>
                <a:lnTo>
                  <a:pt x="180975" y="2756425"/>
                </a:lnTo>
                <a:lnTo>
                  <a:pt x="144463" y="2672288"/>
                </a:lnTo>
                <a:lnTo>
                  <a:pt x="109538" y="2586563"/>
                </a:lnTo>
                <a:lnTo>
                  <a:pt x="80963" y="2499250"/>
                </a:lnTo>
                <a:lnTo>
                  <a:pt x="57150" y="2408762"/>
                </a:lnTo>
                <a:lnTo>
                  <a:pt x="36513" y="2318275"/>
                </a:lnTo>
                <a:lnTo>
                  <a:pt x="20638" y="2226200"/>
                </a:lnTo>
                <a:lnTo>
                  <a:pt x="9525" y="2129362"/>
                </a:lnTo>
                <a:lnTo>
                  <a:pt x="1588" y="2034113"/>
                </a:lnTo>
                <a:lnTo>
                  <a:pt x="0" y="1938862"/>
                </a:lnTo>
                <a:lnTo>
                  <a:pt x="1588" y="1842025"/>
                </a:lnTo>
                <a:lnTo>
                  <a:pt x="9525" y="1746775"/>
                </a:lnTo>
                <a:lnTo>
                  <a:pt x="20638" y="1653112"/>
                </a:lnTo>
                <a:lnTo>
                  <a:pt x="36513" y="1559450"/>
                </a:lnTo>
                <a:lnTo>
                  <a:pt x="57150" y="1467375"/>
                </a:lnTo>
                <a:lnTo>
                  <a:pt x="80963" y="1378475"/>
                </a:lnTo>
                <a:lnTo>
                  <a:pt x="109538" y="1291162"/>
                </a:lnTo>
                <a:lnTo>
                  <a:pt x="144463" y="1205437"/>
                </a:lnTo>
                <a:lnTo>
                  <a:pt x="180975" y="1119712"/>
                </a:lnTo>
                <a:lnTo>
                  <a:pt x="219075" y="1038750"/>
                </a:lnTo>
                <a:lnTo>
                  <a:pt x="263525" y="959375"/>
                </a:lnTo>
                <a:lnTo>
                  <a:pt x="311150" y="883175"/>
                </a:lnTo>
                <a:lnTo>
                  <a:pt x="363538" y="806975"/>
                </a:lnTo>
                <a:lnTo>
                  <a:pt x="415925" y="737125"/>
                </a:lnTo>
                <a:lnTo>
                  <a:pt x="474663" y="665687"/>
                </a:lnTo>
                <a:lnTo>
                  <a:pt x="536575" y="600600"/>
                </a:lnTo>
                <a:lnTo>
                  <a:pt x="598488" y="535512"/>
                </a:lnTo>
                <a:lnTo>
                  <a:pt x="666750" y="473600"/>
                </a:lnTo>
                <a:lnTo>
                  <a:pt x="735013" y="418037"/>
                </a:lnTo>
                <a:lnTo>
                  <a:pt x="806450" y="362475"/>
                </a:lnTo>
                <a:lnTo>
                  <a:pt x="881063" y="311675"/>
                </a:lnTo>
                <a:lnTo>
                  <a:pt x="958850" y="262462"/>
                </a:lnTo>
                <a:lnTo>
                  <a:pt x="1038225" y="219600"/>
                </a:lnTo>
                <a:lnTo>
                  <a:pt x="1119188" y="179912"/>
                </a:lnTo>
                <a:lnTo>
                  <a:pt x="1203325" y="143400"/>
                </a:lnTo>
                <a:lnTo>
                  <a:pt x="1287463" y="108475"/>
                </a:lnTo>
                <a:lnTo>
                  <a:pt x="1374775" y="79900"/>
                </a:lnTo>
                <a:lnTo>
                  <a:pt x="1465263" y="56087"/>
                </a:lnTo>
                <a:lnTo>
                  <a:pt x="1555750" y="35450"/>
                </a:lnTo>
                <a:lnTo>
                  <a:pt x="1649413" y="19575"/>
                </a:lnTo>
                <a:lnTo>
                  <a:pt x="1743075" y="6875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38876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94349" y="4633200"/>
            <a:ext cx="5911967" cy="164700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pPr lvl="0"/>
            <a:r>
              <a:rPr lang="en-GB" dirty="0"/>
              <a:t>Name Surname, Job title 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194349" y="4355100"/>
            <a:ext cx="8097891" cy="237600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1725" b="1">
                <a:solidFill>
                  <a:srgbClr val="0074B7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pPr lvl="0"/>
            <a:r>
              <a:rPr lang="en-GB" dirty="0"/>
              <a:t>Subtitle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194349" y="3871800"/>
            <a:ext cx="8097891" cy="440100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399" b="1">
                <a:solidFill>
                  <a:srgbClr val="002A5E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pPr lvl="0"/>
            <a:r>
              <a:rPr lang="en-GB" dirty="0"/>
              <a:t>Title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94350" y="4841100"/>
            <a:ext cx="2321395" cy="164700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pPr lvl="0"/>
            <a:r>
              <a:rPr lang="en-GB" dirty="0"/>
              <a:t>Month 2022</a:t>
            </a:r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5DE3FC6A-1BFB-4792-89E1-E5A6A60BF3FA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94350" y="210741"/>
            <a:ext cx="1273483" cy="228003"/>
          </a:xfrm>
          <a:custGeom>
            <a:avLst/>
            <a:gdLst>
              <a:gd name="T0" fmla="*/ 504 w 1138"/>
              <a:gd name="T1" fmla="*/ 99 h 203"/>
              <a:gd name="T2" fmla="*/ 458 w 1138"/>
              <a:gd name="T3" fmla="*/ 112 h 203"/>
              <a:gd name="T4" fmla="*/ 427 w 1138"/>
              <a:gd name="T5" fmla="*/ 200 h 203"/>
              <a:gd name="T6" fmla="*/ 449 w 1138"/>
              <a:gd name="T7" fmla="*/ 71 h 203"/>
              <a:gd name="T8" fmla="*/ 491 w 1138"/>
              <a:gd name="T9" fmla="*/ 67 h 203"/>
              <a:gd name="T10" fmla="*/ 981 w 1138"/>
              <a:gd name="T11" fmla="*/ 85 h 203"/>
              <a:gd name="T12" fmla="*/ 952 w 1138"/>
              <a:gd name="T13" fmla="*/ 71 h 203"/>
              <a:gd name="T14" fmla="*/ 983 w 1138"/>
              <a:gd name="T15" fmla="*/ 200 h 203"/>
              <a:gd name="T16" fmla="*/ 1013 w 1138"/>
              <a:gd name="T17" fmla="*/ 96 h 203"/>
              <a:gd name="T18" fmla="*/ 1032 w 1138"/>
              <a:gd name="T19" fmla="*/ 70 h 203"/>
              <a:gd name="T20" fmla="*/ 981 w 1138"/>
              <a:gd name="T21" fmla="*/ 85 h 203"/>
              <a:gd name="T22" fmla="*/ 315 w 1138"/>
              <a:gd name="T23" fmla="*/ 83 h 203"/>
              <a:gd name="T24" fmla="*/ 284 w 1138"/>
              <a:gd name="T25" fmla="*/ 7 h 203"/>
              <a:gd name="T26" fmla="*/ 315 w 1138"/>
              <a:gd name="T27" fmla="*/ 200 h 203"/>
              <a:gd name="T28" fmla="*/ 346 w 1138"/>
              <a:gd name="T29" fmla="*/ 97 h 203"/>
              <a:gd name="T30" fmla="*/ 376 w 1138"/>
              <a:gd name="T31" fmla="*/ 200 h 203"/>
              <a:gd name="T32" fmla="*/ 407 w 1138"/>
              <a:gd name="T33" fmla="*/ 136 h 203"/>
              <a:gd name="T34" fmla="*/ 218 w 1138"/>
              <a:gd name="T35" fmla="*/ 174 h 203"/>
              <a:gd name="T36" fmla="*/ 217 w 1138"/>
              <a:gd name="T37" fmla="*/ 97 h 203"/>
              <a:gd name="T38" fmla="*/ 271 w 1138"/>
              <a:gd name="T39" fmla="*/ 94 h 203"/>
              <a:gd name="T40" fmla="*/ 150 w 1138"/>
              <a:gd name="T41" fmla="*/ 135 h 203"/>
              <a:gd name="T42" fmla="*/ 272 w 1138"/>
              <a:gd name="T43" fmla="*/ 178 h 203"/>
              <a:gd name="T44" fmla="*/ 218 w 1138"/>
              <a:gd name="T45" fmla="*/ 174 h 203"/>
              <a:gd name="T46" fmla="*/ 68 w 1138"/>
              <a:gd name="T47" fmla="*/ 84 h 203"/>
              <a:gd name="T48" fmla="*/ 68 w 1138"/>
              <a:gd name="T49" fmla="*/ 38 h 203"/>
              <a:gd name="T50" fmla="*/ 130 w 1138"/>
              <a:gd name="T51" fmla="*/ 39 h 203"/>
              <a:gd name="T52" fmla="*/ 4 w 1138"/>
              <a:gd name="T53" fmla="*/ 64 h 203"/>
              <a:gd name="T54" fmla="*/ 71 w 1138"/>
              <a:gd name="T55" fmla="*/ 119 h 203"/>
              <a:gd name="T56" fmla="*/ 70 w 1138"/>
              <a:gd name="T57" fmla="*/ 172 h 203"/>
              <a:gd name="T58" fmla="*/ 0 w 1138"/>
              <a:gd name="T59" fmla="*/ 161 h 203"/>
              <a:gd name="T60" fmla="*/ 136 w 1138"/>
              <a:gd name="T61" fmla="*/ 146 h 203"/>
              <a:gd name="T62" fmla="*/ 1097 w 1138"/>
              <a:gd name="T63" fmla="*/ 122 h 203"/>
              <a:gd name="T64" fmla="*/ 1088 w 1138"/>
              <a:gd name="T65" fmla="*/ 93 h 203"/>
              <a:gd name="T66" fmla="*/ 1135 w 1138"/>
              <a:gd name="T67" fmla="*/ 91 h 203"/>
              <a:gd name="T68" fmla="*/ 1039 w 1138"/>
              <a:gd name="T69" fmla="*/ 107 h 203"/>
              <a:gd name="T70" fmla="*/ 1109 w 1138"/>
              <a:gd name="T71" fmla="*/ 163 h 203"/>
              <a:gd name="T72" fmla="*/ 1054 w 1138"/>
              <a:gd name="T73" fmla="*/ 158 h 203"/>
              <a:gd name="T74" fmla="*/ 1091 w 1138"/>
              <a:gd name="T75" fmla="*/ 203 h 203"/>
              <a:gd name="T76" fmla="*/ 1097 w 1138"/>
              <a:gd name="T77" fmla="*/ 122 h 203"/>
              <a:gd name="T78" fmla="*/ 570 w 1138"/>
              <a:gd name="T79" fmla="*/ 203 h 203"/>
              <a:gd name="T80" fmla="*/ 538 w 1138"/>
              <a:gd name="T81" fmla="*/ 135 h 203"/>
              <a:gd name="T82" fmla="*/ 570 w 1138"/>
              <a:gd name="T83" fmla="*/ 67 h 203"/>
              <a:gd name="T84" fmla="*/ 583 w 1138"/>
              <a:gd name="T85" fmla="*/ 67 h 203"/>
              <a:gd name="T86" fmla="*/ 615 w 1138"/>
              <a:gd name="T87" fmla="*/ 135 h 203"/>
              <a:gd name="T88" fmla="*/ 583 w 1138"/>
              <a:gd name="T89" fmla="*/ 203 h 203"/>
              <a:gd name="T90" fmla="*/ 583 w 1138"/>
              <a:gd name="T91" fmla="*/ 67 h 203"/>
              <a:gd name="T92" fmla="*/ 799 w 1138"/>
              <a:gd name="T93" fmla="*/ 200 h 203"/>
              <a:gd name="T94" fmla="*/ 764 w 1138"/>
              <a:gd name="T95" fmla="*/ 188 h 203"/>
              <a:gd name="T96" fmla="*/ 660 w 1138"/>
              <a:gd name="T97" fmla="*/ 135 h 203"/>
              <a:gd name="T98" fmla="*/ 760 w 1138"/>
              <a:gd name="T99" fmla="*/ 79 h 203"/>
              <a:gd name="T100" fmla="*/ 791 w 1138"/>
              <a:gd name="T101" fmla="*/ 0 h 203"/>
              <a:gd name="T102" fmla="*/ 760 w 1138"/>
              <a:gd name="T103" fmla="*/ 107 h 203"/>
              <a:gd name="T104" fmla="*/ 691 w 1138"/>
              <a:gd name="T105" fmla="*/ 135 h 203"/>
              <a:gd name="T106" fmla="*/ 760 w 1138"/>
              <a:gd name="T107" fmla="*/ 161 h 203"/>
              <a:gd name="T108" fmla="*/ 936 w 1138"/>
              <a:gd name="T109" fmla="*/ 135 h 203"/>
              <a:gd name="T110" fmla="*/ 839 w 1138"/>
              <a:gd name="T111" fmla="*/ 144 h 203"/>
              <a:gd name="T112" fmla="*/ 910 w 1138"/>
              <a:gd name="T113" fmla="*/ 160 h 203"/>
              <a:gd name="T114" fmla="*/ 876 w 1138"/>
              <a:gd name="T115" fmla="*/ 203 h 203"/>
              <a:gd name="T116" fmla="*/ 874 w 1138"/>
              <a:gd name="T117" fmla="*/ 67 h 203"/>
              <a:gd name="T118" fmla="*/ 904 w 1138"/>
              <a:gd name="T119" fmla="*/ 121 h 203"/>
              <a:gd name="T120" fmla="*/ 840 w 1138"/>
              <a:gd name="T121" fmla="*/ 121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38" h="203">
                <a:moveTo>
                  <a:pt x="507" y="70"/>
                </a:moveTo>
                <a:cubicBezTo>
                  <a:pt x="504" y="99"/>
                  <a:pt x="504" y="99"/>
                  <a:pt x="504" y="99"/>
                </a:cubicBezTo>
                <a:cubicBezTo>
                  <a:pt x="498" y="97"/>
                  <a:pt x="493" y="96"/>
                  <a:pt x="488" y="96"/>
                </a:cubicBezTo>
                <a:cubicBezTo>
                  <a:pt x="476" y="96"/>
                  <a:pt x="466" y="102"/>
                  <a:pt x="458" y="112"/>
                </a:cubicBezTo>
                <a:cubicBezTo>
                  <a:pt x="458" y="200"/>
                  <a:pt x="458" y="200"/>
                  <a:pt x="458" y="200"/>
                </a:cubicBezTo>
                <a:cubicBezTo>
                  <a:pt x="427" y="200"/>
                  <a:pt x="427" y="200"/>
                  <a:pt x="427" y="200"/>
                </a:cubicBezTo>
                <a:cubicBezTo>
                  <a:pt x="427" y="71"/>
                  <a:pt x="427" y="71"/>
                  <a:pt x="427" y="71"/>
                </a:cubicBezTo>
                <a:cubicBezTo>
                  <a:pt x="449" y="71"/>
                  <a:pt x="449" y="71"/>
                  <a:pt x="449" y="71"/>
                </a:cubicBezTo>
                <a:cubicBezTo>
                  <a:pt x="456" y="85"/>
                  <a:pt x="456" y="85"/>
                  <a:pt x="456" y="85"/>
                </a:cubicBezTo>
                <a:cubicBezTo>
                  <a:pt x="464" y="75"/>
                  <a:pt x="475" y="67"/>
                  <a:pt x="491" y="67"/>
                </a:cubicBezTo>
                <a:cubicBezTo>
                  <a:pt x="496" y="67"/>
                  <a:pt x="502" y="68"/>
                  <a:pt x="507" y="70"/>
                </a:cubicBezTo>
                <a:close/>
                <a:moveTo>
                  <a:pt x="981" y="85"/>
                </a:moveTo>
                <a:cubicBezTo>
                  <a:pt x="973" y="71"/>
                  <a:pt x="973" y="71"/>
                  <a:pt x="973" y="71"/>
                </a:cubicBezTo>
                <a:cubicBezTo>
                  <a:pt x="952" y="71"/>
                  <a:pt x="952" y="71"/>
                  <a:pt x="952" y="71"/>
                </a:cubicBezTo>
                <a:cubicBezTo>
                  <a:pt x="952" y="200"/>
                  <a:pt x="952" y="200"/>
                  <a:pt x="952" y="200"/>
                </a:cubicBezTo>
                <a:cubicBezTo>
                  <a:pt x="983" y="200"/>
                  <a:pt x="983" y="200"/>
                  <a:pt x="983" y="200"/>
                </a:cubicBezTo>
                <a:cubicBezTo>
                  <a:pt x="983" y="112"/>
                  <a:pt x="983" y="112"/>
                  <a:pt x="983" y="112"/>
                </a:cubicBezTo>
                <a:cubicBezTo>
                  <a:pt x="991" y="102"/>
                  <a:pt x="1001" y="96"/>
                  <a:pt x="1013" y="96"/>
                </a:cubicBezTo>
                <a:cubicBezTo>
                  <a:pt x="1018" y="96"/>
                  <a:pt x="1023" y="97"/>
                  <a:pt x="1029" y="99"/>
                </a:cubicBezTo>
                <a:cubicBezTo>
                  <a:pt x="1032" y="70"/>
                  <a:pt x="1032" y="70"/>
                  <a:pt x="1032" y="70"/>
                </a:cubicBezTo>
                <a:cubicBezTo>
                  <a:pt x="1027" y="68"/>
                  <a:pt x="1021" y="67"/>
                  <a:pt x="1016" y="67"/>
                </a:cubicBezTo>
                <a:cubicBezTo>
                  <a:pt x="1000" y="67"/>
                  <a:pt x="989" y="75"/>
                  <a:pt x="981" y="85"/>
                </a:cubicBezTo>
                <a:close/>
                <a:moveTo>
                  <a:pt x="354" y="67"/>
                </a:moveTo>
                <a:cubicBezTo>
                  <a:pt x="340" y="67"/>
                  <a:pt x="326" y="73"/>
                  <a:pt x="315" y="83"/>
                </a:cubicBezTo>
                <a:cubicBezTo>
                  <a:pt x="315" y="0"/>
                  <a:pt x="315" y="0"/>
                  <a:pt x="315" y="0"/>
                </a:cubicBezTo>
                <a:cubicBezTo>
                  <a:pt x="284" y="7"/>
                  <a:pt x="284" y="7"/>
                  <a:pt x="284" y="7"/>
                </a:cubicBezTo>
                <a:cubicBezTo>
                  <a:pt x="284" y="200"/>
                  <a:pt x="284" y="200"/>
                  <a:pt x="284" y="200"/>
                </a:cubicBezTo>
                <a:cubicBezTo>
                  <a:pt x="315" y="200"/>
                  <a:pt x="315" y="200"/>
                  <a:pt x="315" y="200"/>
                </a:cubicBezTo>
                <a:cubicBezTo>
                  <a:pt x="315" y="114"/>
                  <a:pt x="315" y="114"/>
                  <a:pt x="315" y="114"/>
                </a:cubicBezTo>
                <a:cubicBezTo>
                  <a:pt x="323" y="104"/>
                  <a:pt x="334" y="97"/>
                  <a:pt x="346" y="97"/>
                </a:cubicBezTo>
                <a:cubicBezTo>
                  <a:pt x="365" y="97"/>
                  <a:pt x="376" y="108"/>
                  <a:pt x="376" y="137"/>
                </a:cubicBezTo>
                <a:cubicBezTo>
                  <a:pt x="376" y="162"/>
                  <a:pt x="376" y="200"/>
                  <a:pt x="376" y="200"/>
                </a:cubicBezTo>
                <a:cubicBezTo>
                  <a:pt x="407" y="200"/>
                  <a:pt x="407" y="200"/>
                  <a:pt x="407" y="200"/>
                </a:cubicBezTo>
                <a:cubicBezTo>
                  <a:pt x="407" y="136"/>
                  <a:pt x="407" y="136"/>
                  <a:pt x="407" y="136"/>
                </a:cubicBezTo>
                <a:cubicBezTo>
                  <a:pt x="407" y="97"/>
                  <a:pt x="390" y="67"/>
                  <a:pt x="354" y="67"/>
                </a:cubicBezTo>
                <a:close/>
                <a:moveTo>
                  <a:pt x="218" y="174"/>
                </a:moveTo>
                <a:cubicBezTo>
                  <a:pt x="198" y="174"/>
                  <a:pt x="181" y="158"/>
                  <a:pt x="181" y="135"/>
                </a:cubicBezTo>
                <a:cubicBezTo>
                  <a:pt x="181" y="113"/>
                  <a:pt x="197" y="97"/>
                  <a:pt x="217" y="97"/>
                </a:cubicBezTo>
                <a:cubicBezTo>
                  <a:pt x="228" y="97"/>
                  <a:pt x="240" y="103"/>
                  <a:pt x="248" y="11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59" y="78"/>
                  <a:pt x="241" y="67"/>
                  <a:pt x="218" y="67"/>
                </a:cubicBezTo>
                <a:cubicBezTo>
                  <a:pt x="178" y="67"/>
                  <a:pt x="150" y="98"/>
                  <a:pt x="150" y="135"/>
                </a:cubicBezTo>
                <a:cubicBezTo>
                  <a:pt x="150" y="175"/>
                  <a:pt x="180" y="203"/>
                  <a:pt x="218" y="203"/>
                </a:cubicBezTo>
                <a:cubicBezTo>
                  <a:pt x="240" y="203"/>
                  <a:pt x="259" y="193"/>
                  <a:pt x="272" y="178"/>
                </a:cubicBezTo>
                <a:cubicBezTo>
                  <a:pt x="250" y="158"/>
                  <a:pt x="250" y="158"/>
                  <a:pt x="250" y="158"/>
                </a:cubicBezTo>
                <a:cubicBezTo>
                  <a:pt x="240" y="169"/>
                  <a:pt x="231" y="174"/>
                  <a:pt x="218" y="174"/>
                </a:cubicBezTo>
                <a:close/>
                <a:moveTo>
                  <a:pt x="85" y="88"/>
                </a:moveTo>
                <a:cubicBezTo>
                  <a:pt x="82" y="88"/>
                  <a:pt x="73" y="85"/>
                  <a:pt x="68" y="84"/>
                </a:cubicBezTo>
                <a:cubicBezTo>
                  <a:pt x="49" y="80"/>
                  <a:pt x="38" y="74"/>
                  <a:pt x="38" y="61"/>
                </a:cubicBezTo>
                <a:cubicBezTo>
                  <a:pt x="38" y="49"/>
                  <a:pt x="50" y="38"/>
                  <a:pt x="68" y="38"/>
                </a:cubicBezTo>
                <a:cubicBezTo>
                  <a:pt x="84" y="38"/>
                  <a:pt x="96" y="46"/>
                  <a:pt x="107" y="61"/>
                </a:cubicBezTo>
                <a:cubicBezTo>
                  <a:pt x="130" y="39"/>
                  <a:pt x="130" y="39"/>
                  <a:pt x="130" y="39"/>
                </a:cubicBezTo>
                <a:cubicBezTo>
                  <a:pt x="118" y="24"/>
                  <a:pt x="100" y="7"/>
                  <a:pt x="68" y="7"/>
                </a:cubicBezTo>
                <a:cubicBezTo>
                  <a:pt x="33" y="7"/>
                  <a:pt x="4" y="31"/>
                  <a:pt x="4" y="64"/>
                </a:cubicBezTo>
                <a:cubicBezTo>
                  <a:pt x="4" y="89"/>
                  <a:pt x="20" y="107"/>
                  <a:pt x="54" y="115"/>
                </a:cubicBezTo>
                <a:cubicBezTo>
                  <a:pt x="59" y="116"/>
                  <a:pt x="66" y="118"/>
                  <a:pt x="71" y="119"/>
                </a:cubicBezTo>
                <a:cubicBezTo>
                  <a:pt x="92" y="125"/>
                  <a:pt x="101" y="134"/>
                  <a:pt x="101" y="146"/>
                </a:cubicBezTo>
                <a:cubicBezTo>
                  <a:pt x="101" y="161"/>
                  <a:pt x="86" y="172"/>
                  <a:pt x="70" y="172"/>
                </a:cubicBezTo>
                <a:cubicBezTo>
                  <a:pt x="56" y="172"/>
                  <a:pt x="39" y="167"/>
                  <a:pt x="28" y="144"/>
                </a:cubicBezTo>
                <a:cubicBezTo>
                  <a:pt x="0" y="161"/>
                  <a:pt x="0" y="161"/>
                  <a:pt x="0" y="161"/>
                </a:cubicBezTo>
                <a:cubicBezTo>
                  <a:pt x="10" y="182"/>
                  <a:pt x="35" y="203"/>
                  <a:pt x="69" y="203"/>
                </a:cubicBezTo>
                <a:cubicBezTo>
                  <a:pt x="108" y="203"/>
                  <a:pt x="136" y="177"/>
                  <a:pt x="136" y="146"/>
                </a:cubicBezTo>
                <a:cubicBezTo>
                  <a:pt x="136" y="117"/>
                  <a:pt x="118" y="97"/>
                  <a:pt x="85" y="88"/>
                </a:cubicBezTo>
                <a:close/>
                <a:moveTo>
                  <a:pt x="1097" y="122"/>
                </a:moveTo>
                <a:cubicBezTo>
                  <a:pt x="1079" y="118"/>
                  <a:pt x="1068" y="114"/>
                  <a:pt x="1068" y="105"/>
                </a:cubicBezTo>
                <a:cubicBezTo>
                  <a:pt x="1068" y="98"/>
                  <a:pt x="1076" y="93"/>
                  <a:pt x="1088" y="93"/>
                </a:cubicBezTo>
                <a:cubicBezTo>
                  <a:pt x="1098" y="93"/>
                  <a:pt x="1110" y="100"/>
                  <a:pt x="1115" y="109"/>
                </a:cubicBezTo>
                <a:cubicBezTo>
                  <a:pt x="1135" y="91"/>
                  <a:pt x="1135" y="91"/>
                  <a:pt x="1135" y="91"/>
                </a:cubicBezTo>
                <a:cubicBezTo>
                  <a:pt x="1128" y="79"/>
                  <a:pt x="1111" y="67"/>
                  <a:pt x="1088" y="67"/>
                </a:cubicBezTo>
                <a:cubicBezTo>
                  <a:pt x="1064" y="67"/>
                  <a:pt x="1039" y="83"/>
                  <a:pt x="1039" y="107"/>
                </a:cubicBezTo>
                <a:cubicBezTo>
                  <a:pt x="1039" y="129"/>
                  <a:pt x="1057" y="140"/>
                  <a:pt x="1088" y="148"/>
                </a:cubicBezTo>
                <a:cubicBezTo>
                  <a:pt x="1100" y="150"/>
                  <a:pt x="1109" y="155"/>
                  <a:pt x="1109" y="163"/>
                </a:cubicBezTo>
                <a:cubicBezTo>
                  <a:pt x="1109" y="171"/>
                  <a:pt x="1103" y="177"/>
                  <a:pt x="1090" y="177"/>
                </a:cubicBezTo>
                <a:cubicBezTo>
                  <a:pt x="1075" y="177"/>
                  <a:pt x="1063" y="171"/>
                  <a:pt x="1054" y="158"/>
                </a:cubicBezTo>
                <a:cubicBezTo>
                  <a:pt x="1034" y="176"/>
                  <a:pt x="1034" y="176"/>
                  <a:pt x="1034" y="176"/>
                </a:cubicBezTo>
                <a:cubicBezTo>
                  <a:pt x="1045" y="193"/>
                  <a:pt x="1067" y="203"/>
                  <a:pt x="1091" y="203"/>
                </a:cubicBezTo>
                <a:cubicBezTo>
                  <a:pt x="1118" y="203"/>
                  <a:pt x="1138" y="185"/>
                  <a:pt x="1138" y="162"/>
                </a:cubicBezTo>
                <a:cubicBezTo>
                  <a:pt x="1138" y="139"/>
                  <a:pt x="1119" y="127"/>
                  <a:pt x="1097" y="122"/>
                </a:cubicBezTo>
                <a:close/>
                <a:moveTo>
                  <a:pt x="507" y="135"/>
                </a:moveTo>
                <a:cubicBezTo>
                  <a:pt x="507" y="171"/>
                  <a:pt x="533" y="200"/>
                  <a:pt x="570" y="203"/>
                </a:cubicBezTo>
                <a:cubicBezTo>
                  <a:pt x="570" y="174"/>
                  <a:pt x="570" y="174"/>
                  <a:pt x="570" y="174"/>
                </a:cubicBezTo>
                <a:cubicBezTo>
                  <a:pt x="551" y="171"/>
                  <a:pt x="538" y="155"/>
                  <a:pt x="538" y="135"/>
                </a:cubicBezTo>
                <a:cubicBezTo>
                  <a:pt x="538" y="115"/>
                  <a:pt x="552" y="99"/>
                  <a:pt x="570" y="96"/>
                </a:cubicBezTo>
                <a:cubicBezTo>
                  <a:pt x="570" y="67"/>
                  <a:pt x="570" y="67"/>
                  <a:pt x="570" y="67"/>
                </a:cubicBezTo>
                <a:cubicBezTo>
                  <a:pt x="533" y="70"/>
                  <a:pt x="507" y="100"/>
                  <a:pt x="507" y="135"/>
                </a:cubicBezTo>
                <a:close/>
                <a:moveTo>
                  <a:pt x="583" y="67"/>
                </a:moveTo>
                <a:cubicBezTo>
                  <a:pt x="583" y="96"/>
                  <a:pt x="583" y="96"/>
                  <a:pt x="583" y="96"/>
                </a:cubicBezTo>
                <a:cubicBezTo>
                  <a:pt x="601" y="99"/>
                  <a:pt x="615" y="115"/>
                  <a:pt x="615" y="135"/>
                </a:cubicBezTo>
                <a:cubicBezTo>
                  <a:pt x="615" y="155"/>
                  <a:pt x="602" y="171"/>
                  <a:pt x="583" y="174"/>
                </a:cubicBezTo>
                <a:cubicBezTo>
                  <a:pt x="583" y="203"/>
                  <a:pt x="583" y="203"/>
                  <a:pt x="583" y="203"/>
                </a:cubicBezTo>
                <a:cubicBezTo>
                  <a:pt x="620" y="200"/>
                  <a:pt x="646" y="171"/>
                  <a:pt x="646" y="135"/>
                </a:cubicBezTo>
                <a:cubicBezTo>
                  <a:pt x="646" y="100"/>
                  <a:pt x="620" y="70"/>
                  <a:pt x="583" y="67"/>
                </a:cubicBezTo>
                <a:close/>
                <a:moveTo>
                  <a:pt x="791" y="167"/>
                </a:moveTo>
                <a:cubicBezTo>
                  <a:pt x="799" y="200"/>
                  <a:pt x="799" y="200"/>
                  <a:pt x="799" y="200"/>
                </a:cubicBezTo>
                <a:cubicBezTo>
                  <a:pt x="770" y="200"/>
                  <a:pt x="770" y="200"/>
                  <a:pt x="770" y="200"/>
                </a:cubicBezTo>
                <a:cubicBezTo>
                  <a:pt x="764" y="188"/>
                  <a:pt x="764" y="188"/>
                  <a:pt x="764" y="188"/>
                </a:cubicBezTo>
                <a:cubicBezTo>
                  <a:pt x="754" y="196"/>
                  <a:pt x="740" y="203"/>
                  <a:pt x="724" y="203"/>
                </a:cubicBezTo>
                <a:cubicBezTo>
                  <a:pt x="687" y="203"/>
                  <a:pt x="660" y="173"/>
                  <a:pt x="660" y="135"/>
                </a:cubicBezTo>
                <a:cubicBezTo>
                  <a:pt x="660" y="96"/>
                  <a:pt x="690" y="67"/>
                  <a:pt x="726" y="67"/>
                </a:cubicBezTo>
                <a:cubicBezTo>
                  <a:pt x="739" y="67"/>
                  <a:pt x="751" y="72"/>
                  <a:pt x="760" y="79"/>
                </a:cubicBezTo>
                <a:cubicBezTo>
                  <a:pt x="760" y="7"/>
                  <a:pt x="760" y="7"/>
                  <a:pt x="760" y="7"/>
                </a:cubicBezTo>
                <a:cubicBezTo>
                  <a:pt x="791" y="0"/>
                  <a:pt x="791" y="0"/>
                  <a:pt x="791" y="0"/>
                </a:cubicBezTo>
                <a:lnTo>
                  <a:pt x="791" y="167"/>
                </a:lnTo>
                <a:close/>
                <a:moveTo>
                  <a:pt x="760" y="107"/>
                </a:moveTo>
                <a:cubicBezTo>
                  <a:pt x="752" y="100"/>
                  <a:pt x="742" y="96"/>
                  <a:pt x="729" y="96"/>
                </a:cubicBezTo>
                <a:cubicBezTo>
                  <a:pt x="708" y="96"/>
                  <a:pt x="691" y="113"/>
                  <a:pt x="691" y="135"/>
                </a:cubicBezTo>
                <a:cubicBezTo>
                  <a:pt x="691" y="160"/>
                  <a:pt x="709" y="175"/>
                  <a:pt x="728" y="175"/>
                </a:cubicBezTo>
                <a:cubicBezTo>
                  <a:pt x="741" y="175"/>
                  <a:pt x="752" y="169"/>
                  <a:pt x="760" y="161"/>
                </a:cubicBezTo>
                <a:lnTo>
                  <a:pt x="760" y="107"/>
                </a:lnTo>
                <a:close/>
                <a:moveTo>
                  <a:pt x="936" y="135"/>
                </a:moveTo>
                <a:cubicBezTo>
                  <a:pt x="936" y="139"/>
                  <a:pt x="936" y="144"/>
                  <a:pt x="936" y="144"/>
                </a:cubicBezTo>
                <a:cubicBezTo>
                  <a:pt x="839" y="144"/>
                  <a:pt x="839" y="144"/>
                  <a:pt x="839" y="144"/>
                </a:cubicBezTo>
                <a:cubicBezTo>
                  <a:pt x="841" y="163"/>
                  <a:pt x="856" y="176"/>
                  <a:pt x="875" y="176"/>
                </a:cubicBezTo>
                <a:cubicBezTo>
                  <a:pt x="889" y="176"/>
                  <a:pt x="901" y="170"/>
                  <a:pt x="910" y="160"/>
                </a:cubicBezTo>
                <a:cubicBezTo>
                  <a:pt x="930" y="178"/>
                  <a:pt x="930" y="178"/>
                  <a:pt x="930" y="178"/>
                </a:cubicBezTo>
                <a:cubicBezTo>
                  <a:pt x="918" y="193"/>
                  <a:pt x="899" y="203"/>
                  <a:pt x="876" y="203"/>
                </a:cubicBezTo>
                <a:cubicBezTo>
                  <a:pt x="838" y="203"/>
                  <a:pt x="808" y="175"/>
                  <a:pt x="808" y="135"/>
                </a:cubicBezTo>
                <a:cubicBezTo>
                  <a:pt x="808" y="97"/>
                  <a:pt x="836" y="67"/>
                  <a:pt x="874" y="67"/>
                </a:cubicBezTo>
                <a:cubicBezTo>
                  <a:pt x="910" y="67"/>
                  <a:pt x="936" y="98"/>
                  <a:pt x="936" y="135"/>
                </a:cubicBezTo>
                <a:close/>
                <a:moveTo>
                  <a:pt x="904" y="121"/>
                </a:moveTo>
                <a:cubicBezTo>
                  <a:pt x="902" y="108"/>
                  <a:pt x="890" y="95"/>
                  <a:pt x="872" y="95"/>
                </a:cubicBezTo>
                <a:cubicBezTo>
                  <a:pt x="856" y="95"/>
                  <a:pt x="844" y="106"/>
                  <a:pt x="840" y="121"/>
                </a:cubicBezTo>
                <a:lnTo>
                  <a:pt x="904" y="121"/>
                </a:lnTo>
                <a:close/>
              </a:path>
            </a:pathLst>
          </a:custGeom>
          <a:solidFill>
            <a:srgbClr val="002A5E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GB" sz="1050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220915" y="4890385"/>
            <a:ext cx="2708829" cy="115416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0" lvl="0" indent="0" algn="r" defTabSz="1002693" eaLnBrk="1" hangingPunct="1">
              <a:spcBef>
                <a:spcPts val="0"/>
              </a:spcBef>
              <a:spcAft>
                <a:spcPts val="200"/>
              </a:spcAft>
              <a:buClr>
                <a:srgbClr val="000000"/>
              </a:buClr>
              <a:buSzPct val="130000"/>
              <a:buFontTx/>
              <a:buNone/>
              <a:defRPr lang="en-US" sz="1000" b="0" dirty="0" smtClean="0">
                <a:solidFill>
                  <a:schemeClr val="accent1"/>
                </a:solidFill>
                <a:latin typeface="Schroders Circular TT" panose="020B0804020101010102" pitchFamily="34" charset="0"/>
                <a:cs typeface="Schroders Circular TT" panose="020B0804020101010102" pitchFamily="34" charset="0"/>
              </a:defRPr>
            </a:lvl1pPr>
            <a:lvl2pPr marL="453600" indent="-226800" defTabSz="1002693" eaLnBrk="1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Char char="–"/>
              <a:defRPr lang="en-US" sz="1600" dirty="0" smtClean="0">
                <a:solidFill>
                  <a:schemeClr val="dk1"/>
                </a:solidFill>
                <a:latin typeface="+mn-lt"/>
              </a:defRPr>
            </a:lvl2pPr>
            <a:lvl3pPr marL="680400" indent="-226146" defTabSz="1002693" eaLnBrk="1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Char char="–"/>
              <a:defRPr lang="en-US" sz="1500" dirty="0" smtClean="0">
                <a:solidFill>
                  <a:schemeClr val="dk1"/>
                </a:solidFill>
                <a:latin typeface="+mn-lt"/>
              </a:defRPr>
            </a:lvl3pPr>
            <a:lvl4pPr marL="907200" indent="-226251" defTabSz="1002693" eaLnBrk="1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Font typeface="Noto Sans" panose="020B0502040504020204" pitchFamily="34" charset="0"/>
              <a:buChar char="–"/>
              <a:defRPr lang="en-US" sz="1400" dirty="0" smtClean="0">
                <a:solidFill>
                  <a:schemeClr val="dk1"/>
                </a:solidFill>
                <a:latin typeface="+mn-lt"/>
              </a:defRPr>
            </a:lvl4pPr>
            <a:lvl5pPr marL="1134000" indent="-226251" defTabSz="1002693" eaLnBrk="1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Font typeface="Noto Sans" panose="020B0502040504020204" pitchFamily="34" charset="0"/>
              <a:buChar char="–"/>
              <a:defRPr lang="en-GB" sz="1400" dirty="0">
                <a:solidFill>
                  <a:schemeClr val="dk1"/>
                </a:solidFill>
                <a:latin typeface="+mn-lt"/>
              </a:defRPr>
            </a:lvl5pPr>
            <a:lvl6pPr marL="2759169" indent="-250834" defTabSz="1003335">
              <a:spcBef>
                <a:spcPct val="20000"/>
              </a:spcBef>
              <a:buFont typeface="Arial" pitchFamily="34" charset="0"/>
              <a:buChar char="•"/>
              <a:defRPr sz="2200">
                <a:latin typeface="+mn-lt"/>
              </a:defRPr>
            </a:lvl6pPr>
            <a:lvl7pPr marL="3260838" indent="-250834" defTabSz="1003335">
              <a:spcBef>
                <a:spcPct val="20000"/>
              </a:spcBef>
              <a:buFont typeface="Arial" pitchFamily="34" charset="0"/>
              <a:buChar char="•"/>
              <a:defRPr sz="2200">
                <a:latin typeface="+mn-lt"/>
              </a:defRPr>
            </a:lvl7pPr>
            <a:lvl8pPr marL="3762506" indent="-250834" defTabSz="1003335">
              <a:spcBef>
                <a:spcPct val="20000"/>
              </a:spcBef>
              <a:buFont typeface="Arial" pitchFamily="34" charset="0"/>
              <a:buChar char="•"/>
              <a:defRPr sz="2200">
                <a:latin typeface="+mn-lt"/>
              </a:defRPr>
            </a:lvl8pPr>
            <a:lvl9pPr marL="4264172" indent="-250834" defTabSz="1003335">
              <a:spcBef>
                <a:spcPct val="20000"/>
              </a:spcBef>
              <a:buFont typeface="Arial" pitchFamily="34" charset="0"/>
              <a:buChar char="•"/>
              <a:defRPr sz="2200">
                <a:latin typeface="+mn-lt"/>
              </a:defRPr>
            </a:lvl9pPr>
          </a:lstStyle>
          <a:p>
            <a:pPr algn="r"/>
            <a:r>
              <a:rPr lang="en-GB" sz="750" baseline="0" dirty="0">
                <a:solidFill>
                  <a:schemeClr val="tx1"/>
                </a:solidFill>
                <a:latin typeface="Schroders Circular TT Normal" panose="020B0504020101020102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Marketing material for professional clients only.</a:t>
            </a:r>
            <a:endParaRPr lang="de-DE" sz="750" baseline="0" dirty="0">
              <a:solidFill>
                <a:schemeClr val="tx1"/>
              </a:solidFill>
              <a:latin typeface="Schroders Circular TT Normal" panose="020B0504020101020102" pitchFamily="34" charset="0"/>
            </a:endParaRPr>
          </a:p>
        </p:txBody>
      </p:sp>
      <p:sp>
        <p:nvSpPr>
          <p:cNvPr id="11" name="Freeform 5"/>
          <p:cNvSpPr>
            <a:spLocks noEditPoints="1"/>
          </p:cNvSpPr>
          <p:nvPr userDrawn="1"/>
        </p:nvSpPr>
        <p:spPr bwMode="auto">
          <a:xfrm>
            <a:off x="3006407" y="627460"/>
            <a:ext cx="3131185" cy="3132000"/>
          </a:xfrm>
          <a:custGeom>
            <a:avLst/>
            <a:gdLst>
              <a:gd name="T0" fmla="*/ 598 w 1134"/>
              <a:gd name="T1" fmla="*/ 0 h 1134"/>
              <a:gd name="T2" fmla="*/ 598 w 1134"/>
              <a:gd name="T3" fmla="*/ 281 h 1134"/>
              <a:gd name="T4" fmla="*/ 855 w 1134"/>
              <a:gd name="T5" fmla="*/ 567 h 1134"/>
              <a:gd name="T6" fmla="*/ 598 w 1134"/>
              <a:gd name="T7" fmla="*/ 854 h 1134"/>
              <a:gd name="T8" fmla="*/ 596 w 1134"/>
              <a:gd name="T9" fmla="*/ 1134 h 1134"/>
              <a:gd name="T10" fmla="*/ 1134 w 1134"/>
              <a:gd name="T11" fmla="*/ 567 h 1134"/>
              <a:gd name="T12" fmla="*/ 598 w 1134"/>
              <a:gd name="T13" fmla="*/ 0 h 1134"/>
              <a:gd name="T14" fmla="*/ 538 w 1134"/>
              <a:gd name="T15" fmla="*/ 0 h 1134"/>
              <a:gd name="T16" fmla="*/ 0 w 1134"/>
              <a:gd name="T17" fmla="*/ 567 h 1134"/>
              <a:gd name="T18" fmla="*/ 538 w 1134"/>
              <a:gd name="T19" fmla="*/ 1134 h 1134"/>
              <a:gd name="T20" fmla="*/ 538 w 1134"/>
              <a:gd name="T21" fmla="*/ 854 h 1134"/>
              <a:gd name="T22" fmla="*/ 280 w 1134"/>
              <a:gd name="T23" fmla="*/ 567 h 1134"/>
              <a:gd name="T24" fmla="*/ 538 w 1134"/>
              <a:gd name="T25" fmla="*/ 281 h 1134"/>
              <a:gd name="T26" fmla="*/ 538 w 1134"/>
              <a:gd name="T27" fmla="*/ 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34" h="1134">
                <a:moveTo>
                  <a:pt x="598" y="0"/>
                </a:moveTo>
                <a:cubicBezTo>
                  <a:pt x="598" y="281"/>
                  <a:pt x="598" y="281"/>
                  <a:pt x="598" y="281"/>
                </a:cubicBezTo>
                <a:cubicBezTo>
                  <a:pt x="742" y="296"/>
                  <a:pt x="855" y="418"/>
                  <a:pt x="855" y="567"/>
                </a:cubicBezTo>
                <a:cubicBezTo>
                  <a:pt x="855" y="716"/>
                  <a:pt x="742" y="839"/>
                  <a:pt x="598" y="854"/>
                </a:cubicBezTo>
                <a:cubicBezTo>
                  <a:pt x="596" y="1134"/>
                  <a:pt x="596" y="1134"/>
                  <a:pt x="596" y="1134"/>
                </a:cubicBezTo>
                <a:cubicBezTo>
                  <a:pt x="896" y="1119"/>
                  <a:pt x="1134" y="871"/>
                  <a:pt x="1134" y="567"/>
                </a:cubicBezTo>
                <a:cubicBezTo>
                  <a:pt x="1134" y="264"/>
                  <a:pt x="897" y="16"/>
                  <a:pt x="598" y="0"/>
                </a:cubicBezTo>
                <a:moveTo>
                  <a:pt x="538" y="0"/>
                </a:moveTo>
                <a:cubicBezTo>
                  <a:pt x="238" y="16"/>
                  <a:pt x="0" y="264"/>
                  <a:pt x="0" y="567"/>
                </a:cubicBezTo>
                <a:cubicBezTo>
                  <a:pt x="0" y="871"/>
                  <a:pt x="238" y="1119"/>
                  <a:pt x="538" y="1134"/>
                </a:cubicBezTo>
                <a:cubicBezTo>
                  <a:pt x="538" y="854"/>
                  <a:pt x="538" y="854"/>
                  <a:pt x="538" y="854"/>
                </a:cubicBezTo>
                <a:cubicBezTo>
                  <a:pt x="393" y="839"/>
                  <a:pt x="280" y="716"/>
                  <a:pt x="280" y="567"/>
                </a:cubicBezTo>
                <a:cubicBezTo>
                  <a:pt x="280" y="418"/>
                  <a:pt x="393" y="295"/>
                  <a:pt x="538" y="281"/>
                </a:cubicBezTo>
                <a:cubicBezTo>
                  <a:pt x="538" y="0"/>
                  <a:pt x="538" y="0"/>
                  <a:pt x="538" y="0"/>
                </a:cubicBezTo>
              </a:path>
            </a:pathLst>
          </a:custGeom>
          <a:solidFill>
            <a:srgbClr val="0074B7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</p:spTree>
    <p:extLst>
      <p:ext uri="{BB962C8B-B14F-4D97-AF65-F5344CB8AC3E}">
        <p14:creationId xmlns:p14="http://schemas.microsoft.com/office/powerpoint/2010/main" val="26265354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0909" y="272700"/>
            <a:ext cx="8440702" cy="351000"/>
          </a:xfrm>
        </p:spPr>
        <p:txBody>
          <a:bodyPr/>
          <a:lstStyle/>
          <a:p>
            <a:r>
              <a:rPr lang="en-US" dirty="0"/>
              <a:t>Title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34F15D-BC28-4469-A087-2CE4BCDE5F07}" type="slidenum">
              <a:rPr lang="en-GB" smtClean="0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50909" y="677700"/>
            <a:ext cx="8440702" cy="35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25">
                <a:solidFill>
                  <a:srgbClr val="0074B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Subtitle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350909" y="4320000"/>
            <a:ext cx="8440702" cy="2349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500" b="1">
                <a:solidFill>
                  <a:schemeClr val="accent3"/>
                </a:solidFill>
                <a:latin typeface="+mj-lt"/>
                <a:cs typeface="Schroders Circular TT" panose="020B0804020101010102" pitchFamily="34" charset="0"/>
              </a:defRPr>
            </a:lvl1pPr>
            <a:lvl2pPr algn="ctr">
              <a:defRPr b="0">
                <a:latin typeface="+mj-lt"/>
              </a:defRPr>
            </a:lvl2pPr>
            <a:lvl3pPr algn="ctr">
              <a:defRPr b="0">
                <a:latin typeface="+mj-lt"/>
              </a:defRPr>
            </a:lvl3pPr>
            <a:lvl4pPr algn="ctr">
              <a:defRPr b="0">
                <a:latin typeface="+mj-lt"/>
              </a:defRPr>
            </a:lvl4pPr>
            <a:lvl5pPr algn="ctr">
              <a:defRPr b="0">
                <a:latin typeface="+mj-lt"/>
              </a:defRPr>
            </a:lvl5pPr>
          </a:lstStyle>
          <a:p>
            <a:pPr lvl="0"/>
            <a:r>
              <a:rPr lang="en-US" dirty="0"/>
              <a:t>Strapline (delete if not needed)</a:t>
            </a:r>
            <a:endParaRPr lang="en-GB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350909" y="4673700"/>
            <a:ext cx="8440702" cy="116100"/>
          </a:xfrm>
          <a:prstGeom prst="rect">
            <a:avLst/>
          </a:prstGeom>
        </p:spPr>
        <p:txBody>
          <a:bodyPr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675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Source: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78849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Page with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87593" y="272700"/>
            <a:ext cx="7604017" cy="351000"/>
          </a:xfrm>
        </p:spPr>
        <p:txBody>
          <a:bodyPr/>
          <a:lstStyle/>
          <a:p>
            <a:r>
              <a:rPr lang="en-US" dirty="0"/>
              <a:t>Title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B534F15D-BC28-4469-A087-2CE4BCDE5F07}" type="slidenum">
              <a:rPr lang="fr-BE" kern="1200" smtClean="0">
                <a:solidFill>
                  <a:srgbClr val="000000"/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‹N°›</a:t>
            </a:fld>
            <a:endParaRPr lang="fr-BE" kern="1200" dirty="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1187593" y="677700"/>
            <a:ext cx="7604017" cy="35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25">
                <a:solidFill>
                  <a:srgbClr val="0074B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Subtitle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350909" y="4320000"/>
            <a:ext cx="8440702" cy="2349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500" b="1">
                <a:solidFill>
                  <a:schemeClr val="accent3"/>
                </a:solidFill>
                <a:latin typeface="+mj-lt"/>
                <a:cs typeface="Schroders Circular TT" panose="020B0804020101010102" pitchFamily="34" charset="0"/>
              </a:defRPr>
            </a:lvl1pPr>
            <a:lvl2pPr algn="ctr">
              <a:defRPr b="0">
                <a:latin typeface="+mj-lt"/>
              </a:defRPr>
            </a:lvl2pPr>
            <a:lvl3pPr algn="ctr">
              <a:defRPr b="0">
                <a:latin typeface="+mj-lt"/>
              </a:defRPr>
            </a:lvl3pPr>
            <a:lvl4pPr algn="ctr">
              <a:defRPr b="0">
                <a:latin typeface="+mj-lt"/>
              </a:defRPr>
            </a:lvl4pPr>
            <a:lvl5pPr algn="ctr">
              <a:defRPr b="0">
                <a:latin typeface="+mj-lt"/>
              </a:defRPr>
            </a:lvl5pPr>
          </a:lstStyle>
          <a:p>
            <a:pPr lvl="0"/>
            <a:r>
              <a:rPr lang="en-US" dirty="0"/>
              <a:t>Strapline (delete if not needed)</a:t>
            </a:r>
            <a:endParaRPr lang="en-GB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350909" y="4673700"/>
            <a:ext cx="8440702" cy="116100"/>
          </a:xfrm>
          <a:prstGeom prst="rect">
            <a:avLst/>
          </a:prstGeom>
        </p:spPr>
        <p:txBody>
          <a:bodyPr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675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Source:</a:t>
            </a:r>
            <a:endParaRPr lang="en-GB" dirty="0"/>
          </a:p>
        </p:txBody>
      </p:sp>
      <p:sp>
        <p:nvSpPr>
          <p:cNvPr id="4" name="Oval 3"/>
          <p:cNvSpPr/>
          <p:nvPr userDrawn="1"/>
        </p:nvSpPr>
        <p:spPr>
          <a:xfrm>
            <a:off x="350909" y="299700"/>
            <a:ext cx="755803" cy="75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6856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/>
                <a:ea typeface="+mn-ea"/>
                <a:cs typeface="+mn-cs"/>
              </a:rPr>
              <a:t>Remove</a:t>
            </a:r>
            <a:br>
              <a:rPr kumimoji="0" lang="en-GB" sz="7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/>
                <a:ea typeface="+mn-ea"/>
                <a:cs typeface="+mn-cs"/>
              </a:rPr>
            </a:br>
            <a:r>
              <a:rPr kumimoji="0" lang="en-GB" sz="7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/>
                <a:ea typeface="+mn-ea"/>
                <a:cs typeface="+mn-cs"/>
              </a:rPr>
              <a:t>from master</a:t>
            </a:r>
            <a:br>
              <a:rPr kumimoji="0" lang="en-GB" sz="7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/>
                <a:ea typeface="+mn-ea"/>
                <a:cs typeface="+mn-cs"/>
              </a:rPr>
            </a:br>
            <a:r>
              <a:rPr kumimoji="0" lang="en-GB" sz="7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/>
                <a:ea typeface="+mn-ea"/>
                <a:cs typeface="+mn-cs"/>
              </a:rPr>
              <a:t>and place icon</a:t>
            </a:r>
            <a:br>
              <a:rPr kumimoji="0" lang="en-GB" sz="7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/>
                <a:ea typeface="+mn-ea"/>
                <a:cs typeface="+mn-cs"/>
              </a:rPr>
            </a:br>
            <a:r>
              <a:rPr kumimoji="0" lang="en-GB" sz="7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/>
                <a:ea typeface="+mn-ea"/>
                <a:cs typeface="+mn-cs"/>
              </a:rPr>
              <a:t>after closing</a:t>
            </a:r>
            <a:br>
              <a:rPr kumimoji="0" lang="en-GB" sz="7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/>
                <a:ea typeface="+mn-ea"/>
                <a:cs typeface="+mn-cs"/>
              </a:rPr>
            </a:br>
            <a:r>
              <a:rPr kumimoji="0" lang="en-GB" sz="7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/>
                <a:ea typeface="+mn-ea"/>
                <a:cs typeface="+mn-cs"/>
              </a:rPr>
              <a:t>master view</a:t>
            </a:r>
          </a:p>
        </p:txBody>
      </p:sp>
    </p:spTree>
    <p:extLst>
      <p:ext uri="{BB962C8B-B14F-4D97-AF65-F5344CB8AC3E}">
        <p14:creationId xmlns:p14="http://schemas.microsoft.com/office/powerpoint/2010/main" val="28852435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0909" y="272700"/>
            <a:ext cx="8440702" cy="351000"/>
          </a:xfrm>
        </p:spPr>
        <p:txBody>
          <a:bodyPr/>
          <a:lstStyle/>
          <a:p>
            <a:r>
              <a:rPr lang="en-US" dirty="0"/>
              <a:t>Title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34F15D-BC28-4469-A087-2CE4BCDE5F07}" type="slidenum">
              <a:rPr lang="en-GB" smtClean="0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350909" y="1115100"/>
            <a:ext cx="8440702" cy="219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0074B7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50909" y="677700"/>
            <a:ext cx="8440702" cy="35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25">
                <a:solidFill>
                  <a:srgbClr val="0074B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Subtitle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350909" y="4320000"/>
            <a:ext cx="8440702" cy="2349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500" b="1">
                <a:solidFill>
                  <a:srgbClr val="0074B7"/>
                </a:solidFill>
                <a:latin typeface="+mj-lt"/>
                <a:cs typeface="Schroders Circular TT" panose="020B0804020101010102" pitchFamily="34" charset="0"/>
              </a:defRPr>
            </a:lvl1pPr>
            <a:lvl2pPr algn="ctr">
              <a:defRPr b="0">
                <a:latin typeface="+mj-lt"/>
              </a:defRPr>
            </a:lvl2pPr>
            <a:lvl3pPr algn="ctr">
              <a:defRPr b="0">
                <a:latin typeface="+mj-lt"/>
              </a:defRPr>
            </a:lvl3pPr>
            <a:lvl4pPr algn="ctr">
              <a:defRPr b="0">
                <a:latin typeface="+mj-lt"/>
              </a:defRPr>
            </a:lvl4pPr>
            <a:lvl5pPr algn="ctr">
              <a:defRPr b="0">
                <a:latin typeface="+mj-lt"/>
              </a:defRPr>
            </a:lvl5pPr>
          </a:lstStyle>
          <a:p>
            <a:pPr lvl="0"/>
            <a:r>
              <a:rPr lang="en-US" dirty="0"/>
              <a:t>Strapline (delete if not needed)</a:t>
            </a:r>
            <a:endParaRPr lang="en-GB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350909" y="4674394"/>
            <a:ext cx="8440702" cy="116100"/>
          </a:xfrm>
          <a:prstGeom prst="rect">
            <a:avLst/>
          </a:prstGeom>
        </p:spPr>
        <p:txBody>
          <a:bodyPr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675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Source: 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>
          <a:xfrm>
            <a:off x="350908" y="1329929"/>
            <a:ext cx="8440702" cy="29229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545663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 no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0909" y="272700"/>
            <a:ext cx="8440702" cy="351000"/>
          </a:xfrm>
        </p:spPr>
        <p:txBody>
          <a:bodyPr/>
          <a:lstStyle/>
          <a:p>
            <a:r>
              <a:rPr lang="en-US" dirty="0"/>
              <a:t>Title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34F15D-BC28-4469-A087-2CE4BCDE5F07}" type="slidenum">
              <a:rPr lang="en-GB" smtClean="0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50909" y="677700"/>
            <a:ext cx="8440702" cy="35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25">
                <a:solidFill>
                  <a:srgbClr val="0074B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Subtitle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350909" y="4320000"/>
            <a:ext cx="8440702" cy="2349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500" b="1">
                <a:solidFill>
                  <a:srgbClr val="0074B7"/>
                </a:solidFill>
                <a:latin typeface="+mj-lt"/>
                <a:cs typeface="Schroders Circular TT" panose="020B0804020101010102" pitchFamily="34" charset="0"/>
              </a:defRPr>
            </a:lvl1pPr>
            <a:lvl2pPr algn="ctr">
              <a:defRPr b="0">
                <a:latin typeface="+mj-lt"/>
              </a:defRPr>
            </a:lvl2pPr>
            <a:lvl3pPr algn="ctr">
              <a:defRPr b="0">
                <a:latin typeface="+mj-lt"/>
              </a:defRPr>
            </a:lvl3pPr>
            <a:lvl4pPr algn="ctr">
              <a:defRPr b="0">
                <a:latin typeface="+mj-lt"/>
              </a:defRPr>
            </a:lvl4pPr>
            <a:lvl5pPr algn="ctr">
              <a:defRPr b="0">
                <a:latin typeface="+mj-lt"/>
              </a:defRPr>
            </a:lvl5pPr>
          </a:lstStyle>
          <a:p>
            <a:pPr lvl="0"/>
            <a:r>
              <a:rPr lang="en-US" dirty="0"/>
              <a:t>Strapline (delete if not needed)</a:t>
            </a:r>
            <a:endParaRPr lang="en-GB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350909" y="4674394"/>
            <a:ext cx="8440702" cy="116100"/>
          </a:xfrm>
          <a:prstGeom prst="rect">
            <a:avLst/>
          </a:prstGeom>
        </p:spPr>
        <p:txBody>
          <a:bodyPr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675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Source: 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>
          <a:xfrm>
            <a:off x="350908" y="1114425"/>
            <a:ext cx="8440702" cy="31384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5973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/>
          <p:nvPr/>
        </p:nvSpPr>
        <p:spPr>
          <a:xfrm>
            <a:off x="150" y="0"/>
            <a:ext cx="9144000" cy="5143500"/>
          </a:xfrm>
          <a:prstGeom prst="rect">
            <a:avLst/>
          </a:prstGeom>
          <a:solidFill>
            <a:srgbClr val="02102E">
              <a:alpha val="597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10"/>
          <p:cNvSpPr/>
          <p:nvPr/>
        </p:nvSpPr>
        <p:spPr>
          <a:xfrm>
            <a:off x="6860500" y="-25"/>
            <a:ext cx="2283600" cy="5143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10"/>
          <p:cNvSpPr/>
          <p:nvPr/>
        </p:nvSpPr>
        <p:spPr>
          <a:xfrm>
            <a:off x="0" y="0"/>
            <a:ext cx="751500" cy="751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392497" y="4391174"/>
            <a:ext cx="751500" cy="751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rgbClr val="6AA84F"/>
                </a:solidFill>
              </a:defRPr>
            </a:lvl1pPr>
            <a:lvl2pPr lvl="1" rtl="0">
              <a:buNone/>
              <a:defRPr>
                <a:solidFill>
                  <a:srgbClr val="6AA84F"/>
                </a:solidFill>
              </a:defRPr>
            </a:lvl2pPr>
            <a:lvl3pPr lvl="2" rtl="0">
              <a:buNone/>
              <a:defRPr>
                <a:solidFill>
                  <a:srgbClr val="6AA84F"/>
                </a:solidFill>
              </a:defRPr>
            </a:lvl3pPr>
            <a:lvl4pPr lvl="3" rtl="0">
              <a:buNone/>
              <a:defRPr>
                <a:solidFill>
                  <a:srgbClr val="6AA84F"/>
                </a:solidFill>
              </a:defRPr>
            </a:lvl4pPr>
            <a:lvl5pPr lvl="4" rtl="0">
              <a:buNone/>
              <a:defRPr>
                <a:solidFill>
                  <a:srgbClr val="6AA84F"/>
                </a:solidFill>
              </a:defRPr>
            </a:lvl5pPr>
            <a:lvl6pPr lvl="5" rtl="0">
              <a:buNone/>
              <a:defRPr>
                <a:solidFill>
                  <a:srgbClr val="6AA84F"/>
                </a:solidFill>
              </a:defRPr>
            </a:lvl6pPr>
            <a:lvl7pPr lvl="6" rtl="0">
              <a:buNone/>
              <a:defRPr>
                <a:solidFill>
                  <a:srgbClr val="6AA84F"/>
                </a:solidFill>
              </a:defRPr>
            </a:lvl7pPr>
            <a:lvl8pPr lvl="7" rtl="0">
              <a:buNone/>
              <a:defRPr>
                <a:solidFill>
                  <a:srgbClr val="6AA84F"/>
                </a:solidFill>
              </a:defRPr>
            </a:lvl8pPr>
            <a:lvl9pPr lvl="8" rtl="0">
              <a:buNone/>
              <a:defRPr>
                <a:solidFill>
                  <a:srgbClr val="6AA84F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751500" y="4482500"/>
            <a:ext cx="7641300" cy="31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 sz="1800">
                <a:solidFill>
                  <a:schemeClr val="accent6"/>
                </a:solidFill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0909" y="272700"/>
            <a:ext cx="8440702" cy="351000"/>
          </a:xfrm>
        </p:spPr>
        <p:txBody>
          <a:bodyPr/>
          <a:lstStyle/>
          <a:p>
            <a:r>
              <a:rPr lang="en-US" dirty="0"/>
              <a:t>Title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34F15D-BC28-4469-A087-2CE4BCDE5F07}" type="slidenum">
              <a:rPr lang="en-GB" smtClean="0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350908" y="1115100"/>
            <a:ext cx="4129924" cy="218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0074B7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50909" y="677700"/>
            <a:ext cx="8440702" cy="35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25">
                <a:solidFill>
                  <a:srgbClr val="0074B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Subtitle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350909" y="4320000"/>
            <a:ext cx="8440702" cy="2349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500" b="1">
                <a:solidFill>
                  <a:srgbClr val="0074B7"/>
                </a:solidFill>
                <a:latin typeface="+mj-lt"/>
                <a:cs typeface="Schroders Circular TT" panose="020B0804020101010102" pitchFamily="34" charset="0"/>
              </a:defRPr>
            </a:lvl1pPr>
            <a:lvl2pPr algn="ctr">
              <a:defRPr b="0">
                <a:latin typeface="+mj-lt"/>
              </a:defRPr>
            </a:lvl2pPr>
            <a:lvl3pPr algn="ctr">
              <a:defRPr b="0">
                <a:latin typeface="+mj-lt"/>
              </a:defRPr>
            </a:lvl3pPr>
            <a:lvl4pPr algn="ctr">
              <a:defRPr b="0">
                <a:latin typeface="+mj-lt"/>
              </a:defRPr>
            </a:lvl4pPr>
            <a:lvl5pPr algn="ctr">
              <a:defRPr b="0">
                <a:latin typeface="+mj-lt"/>
              </a:defRPr>
            </a:lvl5pPr>
          </a:lstStyle>
          <a:p>
            <a:pPr lvl="0"/>
            <a:r>
              <a:rPr lang="en-US" dirty="0"/>
              <a:t>Strapline (delete if not needed)</a:t>
            </a:r>
            <a:endParaRPr lang="en-GB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350909" y="4674394"/>
            <a:ext cx="8440702" cy="116100"/>
          </a:xfrm>
          <a:prstGeom prst="rect">
            <a:avLst/>
          </a:prstGeom>
        </p:spPr>
        <p:txBody>
          <a:bodyPr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675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Source:</a:t>
            </a:r>
            <a:endParaRPr lang="en-GB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4661686" y="1115100"/>
            <a:ext cx="4129924" cy="219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0074B7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4"/>
          <p:cNvSpPr>
            <a:spLocks noGrp="1"/>
          </p:cNvSpPr>
          <p:nvPr>
            <p:ph sz="quarter" idx="18"/>
          </p:nvPr>
        </p:nvSpPr>
        <p:spPr>
          <a:xfrm>
            <a:off x="350908" y="1331100"/>
            <a:ext cx="4129924" cy="29229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3" name="Content Placeholder 4"/>
          <p:cNvSpPr>
            <a:spLocks noGrp="1"/>
          </p:cNvSpPr>
          <p:nvPr>
            <p:ph sz="quarter" idx="19"/>
          </p:nvPr>
        </p:nvSpPr>
        <p:spPr>
          <a:xfrm>
            <a:off x="4661686" y="1331100"/>
            <a:ext cx="4129924" cy="29229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603956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2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0909" y="272700"/>
            <a:ext cx="8440702" cy="351000"/>
          </a:xfrm>
        </p:spPr>
        <p:txBody>
          <a:bodyPr/>
          <a:lstStyle/>
          <a:p>
            <a:r>
              <a:rPr lang="en-US" dirty="0"/>
              <a:t>Title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34F15D-BC28-4469-A087-2CE4BCDE5F07}" type="slidenum">
              <a:rPr lang="en-GB" smtClean="0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350909" y="1115100"/>
            <a:ext cx="8440702" cy="219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0074B7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50909" y="677700"/>
            <a:ext cx="8440702" cy="35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25">
                <a:solidFill>
                  <a:srgbClr val="0074B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Subtitle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350909" y="4320000"/>
            <a:ext cx="8440702" cy="2349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500" b="1">
                <a:solidFill>
                  <a:srgbClr val="0074B7"/>
                </a:solidFill>
                <a:latin typeface="+mj-lt"/>
                <a:cs typeface="Schroders Circular TT" panose="020B0804020101010102" pitchFamily="34" charset="0"/>
              </a:defRPr>
            </a:lvl1pPr>
            <a:lvl2pPr algn="ctr">
              <a:defRPr b="0">
                <a:latin typeface="+mj-lt"/>
              </a:defRPr>
            </a:lvl2pPr>
            <a:lvl3pPr algn="ctr">
              <a:defRPr b="0">
                <a:latin typeface="+mj-lt"/>
              </a:defRPr>
            </a:lvl3pPr>
            <a:lvl4pPr algn="ctr">
              <a:defRPr b="0">
                <a:latin typeface="+mj-lt"/>
              </a:defRPr>
            </a:lvl4pPr>
            <a:lvl5pPr algn="ctr">
              <a:defRPr b="0">
                <a:latin typeface="+mj-lt"/>
              </a:defRPr>
            </a:lvl5pPr>
          </a:lstStyle>
          <a:p>
            <a:pPr lvl="0"/>
            <a:r>
              <a:rPr lang="en-US" dirty="0"/>
              <a:t>Strapline (delete if not needed)</a:t>
            </a:r>
            <a:endParaRPr lang="en-GB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350909" y="4674394"/>
            <a:ext cx="8440702" cy="116100"/>
          </a:xfrm>
          <a:prstGeom prst="rect">
            <a:avLst/>
          </a:prstGeom>
        </p:spPr>
        <p:txBody>
          <a:bodyPr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675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Source:</a:t>
            </a:r>
            <a:endParaRPr lang="en-GB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350909" y="2806763"/>
            <a:ext cx="8440702" cy="219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0074B7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4"/>
          <p:cNvSpPr>
            <a:spLocks noGrp="1"/>
          </p:cNvSpPr>
          <p:nvPr>
            <p:ph sz="quarter" idx="18"/>
          </p:nvPr>
        </p:nvSpPr>
        <p:spPr>
          <a:xfrm>
            <a:off x="350908" y="1331100"/>
            <a:ext cx="8440702" cy="1209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3" name="Content Placeholder 4"/>
          <p:cNvSpPr>
            <a:spLocks noGrp="1"/>
          </p:cNvSpPr>
          <p:nvPr>
            <p:ph sz="quarter" idx="19"/>
          </p:nvPr>
        </p:nvSpPr>
        <p:spPr>
          <a:xfrm>
            <a:off x="350908" y="3032523"/>
            <a:ext cx="8440702" cy="12104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23871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2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0909" y="272700"/>
            <a:ext cx="8440702" cy="351000"/>
          </a:xfrm>
        </p:spPr>
        <p:txBody>
          <a:bodyPr/>
          <a:lstStyle/>
          <a:p>
            <a:r>
              <a:rPr lang="en-US" dirty="0"/>
              <a:t>Title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34F15D-BC28-4469-A087-2CE4BCDE5F07}" type="slidenum">
              <a:rPr lang="en-GB" smtClean="0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50909" y="677700"/>
            <a:ext cx="8440702" cy="35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25">
                <a:solidFill>
                  <a:srgbClr val="0074B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Subtitle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350909" y="4320000"/>
            <a:ext cx="8440702" cy="2349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500" b="1">
                <a:solidFill>
                  <a:srgbClr val="0074B7"/>
                </a:solidFill>
                <a:latin typeface="+mj-lt"/>
                <a:cs typeface="Schroders Circular TT" panose="020B0804020101010102" pitchFamily="34" charset="0"/>
              </a:defRPr>
            </a:lvl1pPr>
            <a:lvl2pPr algn="ctr">
              <a:defRPr b="0">
                <a:latin typeface="+mj-lt"/>
              </a:defRPr>
            </a:lvl2pPr>
            <a:lvl3pPr algn="ctr">
              <a:defRPr b="0">
                <a:latin typeface="+mj-lt"/>
              </a:defRPr>
            </a:lvl3pPr>
            <a:lvl4pPr algn="ctr">
              <a:defRPr b="0">
                <a:latin typeface="+mj-lt"/>
              </a:defRPr>
            </a:lvl4pPr>
            <a:lvl5pPr algn="ctr">
              <a:defRPr b="0">
                <a:latin typeface="+mj-lt"/>
              </a:defRPr>
            </a:lvl5pPr>
          </a:lstStyle>
          <a:p>
            <a:pPr lvl="0"/>
            <a:r>
              <a:rPr lang="en-US" dirty="0"/>
              <a:t>Strapline (delete if not needed)</a:t>
            </a:r>
            <a:endParaRPr lang="en-GB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350909" y="4674394"/>
            <a:ext cx="8440702" cy="116100"/>
          </a:xfrm>
          <a:prstGeom prst="rect">
            <a:avLst/>
          </a:prstGeom>
        </p:spPr>
        <p:txBody>
          <a:bodyPr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675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Source: </a:t>
            </a:r>
            <a:endParaRPr lang="en-GB" dirty="0"/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350910" y="1115100"/>
            <a:ext cx="4129924" cy="219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0074B7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350910" y="2806763"/>
            <a:ext cx="4129924" cy="219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0074B7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Content Placeholder 4"/>
          <p:cNvSpPr>
            <a:spLocks noGrp="1"/>
          </p:cNvSpPr>
          <p:nvPr>
            <p:ph sz="quarter" idx="18"/>
          </p:nvPr>
        </p:nvSpPr>
        <p:spPr>
          <a:xfrm>
            <a:off x="350908" y="1331100"/>
            <a:ext cx="4129924" cy="12096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1" name="Content Placeholder 4"/>
          <p:cNvSpPr>
            <a:spLocks noGrp="1"/>
          </p:cNvSpPr>
          <p:nvPr>
            <p:ph sz="quarter" idx="19"/>
          </p:nvPr>
        </p:nvSpPr>
        <p:spPr>
          <a:xfrm>
            <a:off x="350908" y="3032099"/>
            <a:ext cx="4129924" cy="12096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20"/>
          </p:nvPr>
        </p:nvSpPr>
        <p:spPr>
          <a:xfrm>
            <a:off x="4661687" y="1115100"/>
            <a:ext cx="4129924" cy="219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0074B7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5"/>
          <p:cNvSpPr>
            <a:spLocks noGrp="1"/>
          </p:cNvSpPr>
          <p:nvPr>
            <p:ph type="body" sz="quarter" idx="21"/>
          </p:nvPr>
        </p:nvSpPr>
        <p:spPr>
          <a:xfrm>
            <a:off x="4661687" y="2806763"/>
            <a:ext cx="4129924" cy="219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0074B7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4"/>
          <p:cNvSpPr>
            <a:spLocks noGrp="1"/>
          </p:cNvSpPr>
          <p:nvPr>
            <p:ph sz="quarter" idx="22"/>
          </p:nvPr>
        </p:nvSpPr>
        <p:spPr>
          <a:xfrm>
            <a:off x="4661687" y="1331100"/>
            <a:ext cx="4129924" cy="12096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5" name="Content Placeholder 4"/>
          <p:cNvSpPr>
            <a:spLocks noGrp="1"/>
          </p:cNvSpPr>
          <p:nvPr>
            <p:ph sz="quarter" idx="23"/>
          </p:nvPr>
        </p:nvSpPr>
        <p:spPr>
          <a:xfrm>
            <a:off x="4661687" y="3032099"/>
            <a:ext cx="4129924" cy="12096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794643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3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0909" y="272700"/>
            <a:ext cx="8440702" cy="351000"/>
          </a:xfrm>
        </p:spPr>
        <p:txBody>
          <a:bodyPr/>
          <a:lstStyle/>
          <a:p>
            <a:r>
              <a:rPr lang="en-US" dirty="0"/>
              <a:t>Title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34F15D-BC28-4469-A087-2CE4BCDE5F07}" type="slidenum">
              <a:rPr lang="en-GB" smtClean="0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50909" y="677700"/>
            <a:ext cx="8440702" cy="35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25">
                <a:solidFill>
                  <a:srgbClr val="0074B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Subtitle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350909" y="4320000"/>
            <a:ext cx="8440702" cy="2349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500" b="1">
                <a:solidFill>
                  <a:srgbClr val="0074B7"/>
                </a:solidFill>
                <a:latin typeface="+mj-lt"/>
                <a:cs typeface="Schroders Circular TT" panose="020B0804020101010102" pitchFamily="34" charset="0"/>
              </a:defRPr>
            </a:lvl1pPr>
            <a:lvl2pPr algn="ctr">
              <a:defRPr b="0">
                <a:latin typeface="+mj-lt"/>
              </a:defRPr>
            </a:lvl2pPr>
            <a:lvl3pPr algn="ctr">
              <a:defRPr b="0">
                <a:latin typeface="+mj-lt"/>
              </a:defRPr>
            </a:lvl3pPr>
            <a:lvl4pPr algn="ctr">
              <a:defRPr b="0">
                <a:latin typeface="+mj-lt"/>
              </a:defRPr>
            </a:lvl4pPr>
            <a:lvl5pPr algn="ctr">
              <a:defRPr b="0">
                <a:latin typeface="+mj-lt"/>
              </a:defRPr>
            </a:lvl5pPr>
          </a:lstStyle>
          <a:p>
            <a:pPr lvl="0"/>
            <a:r>
              <a:rPr lang="en-US" dirty="0"/>
              <a:t>Strapline (delete if not needed)</a:t>
            </a:r>
            <a:endParaRPr lang="en-GB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350909" y="4674394"/>
            <a:ext cx="8440702" cy="116100"/>
          </a:xfrm>
          <a:prstGeom prst="rect">
            <a:avLst/>
          </a:prstGeom>
        </p:spPr>
        <p:txBody>
          <a:bodyPr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675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Source:</a:t>
            </a:r>
            <a:endParaRPr lang="en-GB" dirty="0"/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350909" y="1115100"/>
            <a:ext cx="2685801" cy="219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0074B7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Content Placeholder 4"/>
          <p:cNvSpPr>
            <a:spLocks noGrp="1"/>
          </p:cNvSpPr>
          <p:nvPr>
            <p:ph sz="quarter" idx="18"/>
          </p:nvPr>
        </p:nvSpPr>
        <p:spPr>
          <a:xfrm>
            <a:off x="350908" y="1331100"/>
            <a:ext cx="2685801" cy="29241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20"/>
          </p:nvPr>
        </p:nvSpPr>
        <p:spPr>
          <a:xfrm>
            <a:off x="3228360" y="1115100"/>
            <a:ext cx="2685801" cy="219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0074B7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4"/>
          <p:cNvSpPr>
            <a:spLocks noGrp="1"/>
          </p:cNvSpPr>
          <p:nvPr>
            <p:ph sz="quarter" idx="22"/>
          </p:nvPr>
        </p:nvSpPr>
        <p:spPr>
          <a:xfrm>
            <a:off x="3228360" y="1331100"/>
            <a:ext cx="2685801" cy="29241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9" name="Text Placeholder 5"/>
          <p:cNvSpPr>
            <a:spLocks noGrp="1"/>
          </p:cNvSpPr>
          <p:nvPr>
            <p:ph type="body" sz="quarter" idx="24"/>
          </p:nvPr>
        </p:nvSpPr>
        <p:spPr>
          <a:xfrm>
            <a:off x="6105810" y="1115100"/>
            <a:ext cx="2685801" cy="219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0074B7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4"/>
          <p:cNvSpPr>
            <a:spLocks noGrp="1"/>
          </p:cNvSpPr>
          <p:nvPr>
            <p:ph sz="quarter" idx="26"/>
          </p:nvPr>
        </p:nvSpPr>
        <p:spPr>
          <a:xfrm>
            <a:off x="6105810" y="1331100"/>
            <a:ext cx="2685801" cy="29241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704516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ssag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070719" y="0"/>
            <a:ext cx="3071800" cy="5143500"/>
          </a:xfrm>
          <a:prstGeom prst="rect">
            <a:avLst/>
          </a:prstGeom>
          <a:solidFill>
            <a:srgbClr val="002A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900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909" y="4974115"/>
            <a:ext cx="173124" cy="103875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ECECE"/>
                  </a:outerShdw>
                </a:effectLst>
              </a14:hiddenEffects>
            </a:ext>
          </a:extLst>
        </p:spPr>
        <p:txBody>
          <a:bodyPr wrap="none" lIns="0" tIns="0" rIns="0" bIns="0" anchor="ctr" anchorCtr="0">
            <a:spAutoFit/>
          </a:bodyPr>
          <a:lstStyle>
            <a:lvl1pPr algn="l" defTabSz="214638" eaLnBrk="0" hangingPunct="0">
              <a:lnSpc>
                <a:spcPct val="90000"/>
              </a:lnSpc>
              <a:defRPr lang="en-GB" sz="750" b="0" smtClean="0">
                <a:solidFill>
                  <a:schemeClr val="dk1"/>
                </a:solidFill>
                <a:latin typeface="+mn-lt"/>
              </a:defRPr>
            </a:lvl1pPr>
          </a:lstStyle>
          <a:p>
            <a:pPr>
              <a:defRPr/>
            </a:pPr>
            <a:fld id="{B534F15D-BC28-4469-A087-2CE4BCDE5F07}" type="slidenum">
              <a:rPr lang="en-GB" smtClean="0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3" name="Title 7"/>
          <p:cNvSpPr>
            <a:spLocks noGrp="1"/>
          </p:cNvSpPr>
          <p:nvPr>
            <p:ph type="title" hasCustomPrompt="1"/>
          </p:nvPr>
        </p:nvSpPr>
        <p:spPr>
          <a:xfrm>
            <a:off x="350909" y="272700"/>
            <a:ext cx="5563251" cy="351000"/>
          </a:xfrm>
        </p:spPr>
        <p:txBody>
          <a:bodyPr/>
          <a:lstStyle>
            <a:lvl1pPr>
              <a:defRPr sz="2399">
                <a:solidFill>
                  <a:srgbClr val="002A5E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r>
              <a:rPr lang="en-GB" dirty="0"/>
              <a:t>Title</a:t>
            </a:r>
          </a:p>
        </p:txBody>
      </p:sp>
      <p:sp>
        <p:nvSpPr>
          <p:cNvPr id="9" name="Freeform 10"/>
          <p:cNvSpPr>
            <a:spLocks noEditPoints="1"/>
          </p:cNvSpPr>
          <p:nvPr userDrawn="1"/>
        </p:nvSpPr>
        <p:spPr bwMode="auto">
          <a:xfrm>
            <a:off x="8025010" y="4916700"/>
            <a:ext cx="766600" cy="137700"/>
          </a:xfrm>
          <a:custGeom>
            <a:avLst/>
            <a:gdLst>
              <a:gd name="T0" fmla="*/ 502 w 1134"/>
              <a:gd name="T1" fmla="*/ 99 h 202"/>
              <a:gd name="T2" fmla="*/ 456 w 1134"/>
              <a:gd name="T3" fmla="*/ 111 h 202"/>
              <a:gd name="T4" fmla="*/ 425 w 1134"/>
              <a:gd name="T5" fmla="*/ 199 h 202"/>
              <a:gd name="T6" fmla="*/ 446 w 1134"/>
              <a:gd name="T7" fmla="*/ 70 h 202"/>
              <a:gd name="T8" fmla="*/ 489 w 1134"/>
              <a:gd name="T9" fmla="*/ 67 h 202"/>
              <a:gd name="T10" fmla="*/ 977 w 1134"/>
              <a:gd name="T11" fmla="*/ 84 h 202"/>
              <a:gd name="T12" fmla="*/ 948 w 1134"/>
              <a:gd name="T13" fmla="*/ 70 h 202"/>
              <a:gd name="T14" fmla="*/ 979 w 1134"/>
              <a:gd name="T15" fmla="*/ 199 h 202"/>
              <a:gd name="T16" fmla="*/ 1009 w 1134"/>
              <a:gd name="T17" fmla="*/ 96 h 202"/>
              <a:gd name="T18" fmla="*/ 1028 w 1134"/>
              <a:gd name="T19" fmla="*/ 69 h 202"/>
              <a:gd name="T20" fmla="*/ 977 w 1134"/>
              <a:gd name="T21" fmla="*/ 84 h 202"/>
              <a:gd name="T22" fmla="*/ 313 w 1134"/>
              <a:gd name="T23" fmla="*/ 82 h 202"/>
              <a:gd name="T24" fmla="*/ 282 w 1134"/>
              <a:gd name="T25" fmla="*/ 7 h 202"/>
              <a:gd name="T26" fmla="*/ 313 w 1134"/>
              <a:gd name="T27" fmla="*/ 199 h 202"/>
              <a:gd name="T28" fmla="*/ 344 w 1134"/>
              <a:gd name="T29" fmla="*/ 96 h 202"/>
              <a:gd name="T30" fmla="*/ 374 w 1134"/>
              <a:gd name="T31" fmla="*/ 199 h 202"/>
              <a:gd name="T32" fmla="*/ 405 w 1134"/>
              <a:gd name="T33" fmla="*/ 135 h 202"/>
              <a:gd name="T34" fmla="*/ 216 w 1134"/>
              <a:gd name="T35" fmla="*/ 173 h 202"/>
              <a:gd name="T36" fmla="*/ 216 w 1134"/>
              <a:gd name="T37" fmla="*/ 96 h 202"/>
              <a:gd name="T38" fmla="*/ 269 w 1134"/>
              <a:gd name="T39" fmla="*/ 93 h 202"/>
              <a:gd name="T40" fmla="*/ 148 w 1134"/>
              <a:gd name="T41" fmla="*/ 134 h 202"/>
              <a:gd name="T42" fmla="*/ 271 w 1134"/>
              <a:gd name="T43" fmla="*/ 177 h 202"/>
              <a:gd name="T44" fmla="*/ 216 w 1134"/>
              <a:gd name="T45" fmla="*/ 173 h 202"/>
              <a:gd name="T46" fmla="*/ 67 w 1134"/>
              <a:gd name="T47" fmla="*/ 83 h 202"/>
              <a:gd name="T48" fmla="*/ 67 w 1134"/>
              <a:gd name="T49" fmla="*/ 38 h 202"/>
              <a:gd name="T50" fmla="*/ 129 w 1134"/>
              <a:gd name="T51" fmla="*/ 38 h 202"/>
              <a:gd name="T52" fmla="*/ 3 w 1134"/>
              <a:gd name="T53" fmla="*/ 63 h 202"/>
              <a:gd name="T54" fmla="*/ 71 w 1134"/>
              <a:gd name="T55" fmla="*/ 119 h 202"/>
              <a:gd name="T56" fmla="*/ 69 w 1134"/>
              <a:gd name="T57" fmla="*/ 171 h 202"/>
              <a:gd name="T58" fmla="*/ 0 w 1134"/>
              <a:gd name="T59" fmla="*/ 160 h 202"/>
              <a:gd name="T60" fmla="*/ 135 w 1134"/>
              <a:gd name="T61" fmla="*/ 145 h 202"/>
              <a:gd name="T62" fmla="*/ 1092 w 1134"/>
              <a:gd name="T63" fmla="*/ 121 h 202"/>
              <a:gd name="T64" fmla="*/ 1084 w 1134"/>
              <a:gd name="T65" fmla="*/ 93 h 202"/>
              <a:gd name="T66" fmla="*/ 1131 w 1134"/>
              <a:gd name="T67" fmla="*/ 90 h 202"/>
              <a:gd name="T68" fmla="*/ 1035 w 1134"/>
              <a:gd name="T69" fmla="*/ 106 h 202"/>
              <a:gd name="T70" fmla="*/ 1105 w 1134"/>
              <a:gd name="T71" fmla="*/ 162 h 202"/>
              <a:gd name="T72" fmla="*/ 1050 w 1134"/>
              <a:gd name="T73" fmla="*/ 157 h 202"/>
              <a:gd name="T74" fmla="*/ 1087 w 1134"/>
              <a:gd name="T75" fmla="*/ 202 h 202"/>
              <a:gd name="T76" fmla="*/ 1092 w 1134"/>
              <a:gd name="T77" fmla="*/ 121 h 202"/>
              <a:gd name="T78" fmla="*/ 568 w 1134"/>
              <a:gd name="T79" fmla="*/ 202 h 202"/>
              <a:gd name="T80" fmla="*/ 536 w 1134"/>
              <a:gd name="T81" fmla="*/ 135 h 202"/>
              <a:gd name="T82" fmla="*/ 568 w 1134"/>
              <a:gd name="T83" fmla="*/ 67 h 202"/>
              <a:gd name="T84" fmla="*/ 580 w 1134"/>
              <a:gd name="T85" fmla="*/ 67 h 202"/>
              <a:gd name="T86" fmla="*/ 612 w 1134"/>
              <a:gd name="T87" fmla="*/ 135 h 202"/>
              <a:gd name="T88" fmla="*/ 580 w 1134"/>
              <a:gd name="T89" fmla="*/ 202 h 202"/>
              <a:gd name="T90" fmla="*/ 580 w 1134"/>
              <a:gd name="T91" fmla="*/ 67 h 202"/>
              <a:gd name="T92" fmla="*/ 795 w 1134"/>
              <a:gd name="T93" fmla="*/ 199 h 202"/>
              <a:gd name="T94" fmla="*/ 761 w 1134"/>
              <a:gd name="T95" fmla="*/ 187 h 202"/>
              <a:gd name="T96" fmla="*/ 657 w 1134"/>
              <a:gd name="T97" fmla="*/ 134 h 202"/>
              <a:gd name="T98" fmla="*/ 757 w 1134"/>
              <a:gd name="T99" fmla="*/ 79 h 202"/>
              <a:gd name="T100" fmla="*/ 788 w 1134"/>
              <a:gd name="T101" fmla="*/ 0 h 202"/>
              <a:gd name="T102" fmla="*/ 757 w 1134"/>
              <a:gd name="T103" fmla="*/ 107 h 202"/>
              <a:gd name="T104" fmla="*/ 688 w 1134"/>
              <a:gd name="T105" fmla="*/ 134 h 202"/>
              <a:gd name="T106" fmla="*/ 757 w 1134"/>
              <a:gd name="T107" fmla="*/ 160 h 202"/>
              <a:gd name="T108" fmla="*/ 932 w 1134"/>
              <a:gd name="T109" fmla="*/ 134 h 202"/>
              <a:gd name="T110" fmla="*/ 835 w 1134"/>
              <a:gd name="T111" fmla="*/ 143 h 202"/>
              <a:gd name="T112" fmla="*/ 906 w 1134"/>
              <a:gd name="T113" fmla="*/ 159 h 202"/>
              <a:gd name="T114" fmla="*/ 872 w 1134"/>
              <a:gd name="T115" fmla="*/ 202 h 202"/>
              <a:gd name="T116" fmla="*/ 871 w 1134"/>
              <a:gd name="T117" fmla="*/ 67 h 202"/>
              <a:gd name="T118" fmla="*/ 900 w 1134"/>
              <a:gd name="T119" fmla="*/ 120 h 202"/>
              <a:gd name="T120" fmla="*/ 836 w 1134"/>
              <a:gd name="T121" fmla="*/ 12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34" h="202">
                <a:moveTo>
                  <a:pt x="505" y="69"/>
                </a:moveTo>
                <a:cubicBezTo>
                  <a:pt x="502" y="99"/>
                  <a:pt x="502" y="99"/>
                  <a:pt x="502" y="99"/>
                </a:cubicBezTo>
                <a:cubicBezTo>
                  <a:pt x="496" y="97"/>
                  <a:pt x="491" y="96"/>
                  <a:pt x="486" y="96"/>
                </a:cubicBezTo>
                <a:cubicBezTo>
                  <a:pt x="474" y="96"/>
                  <a:pt x="464" y="101"/>
                  <a:pt x="456" y="111"/>
                </a:cubicBezTo>
                <a:cubicBezTo>
                  <a:pt x="456" y="199"/>
                  <a:pt x="456" y="199"/>
                  <a:pt x="456" y="199"/>
                </a:cubicBezTo>
                <a:cubicBezTo>
                  <a:pt x="425" y="199"/>
                  <a:pt x="425" y="199"/>
                  <a:pt x="425" y="199"/>
                </a:cubicBezTo>
                <a:cubicBezTo>
                  <a:pt x="425" y="70"/>
                  <a:pt x="425" y="70"/>
                  <a:pt x="425" y="70"/>
                </a:cubicBezTo>
                <a:cubicBezTo>
                  <a:pt x="446" y="70"/>
                  <a:pt x="446" y="70"/>
                  <a:pt x="446" y="70"/>
                </a:cubicBezTo>
                <a:cubicBezTo>
                  <a:pt x="454" y="84"/>
                  <a:pt x="454" y="84"/>
                  <a:pt x="454" y="84"/>
                </a:cubicBezTo>
                <a:cubicBezTo>
                  <a:pt x="462" y="74"/>
                  <a:pt x="473" y="67"/>
                  <a:pt x="489" y="67"/>
                </a:cubicBezTo>
                <a:cubicBezTo>
                  <a:pt x="494" y="67"/>
                  <a:pt x="500" y="67"/>
                  <a:pt x="505" y="69"/>
                </a:cubicBezTo>
                <a:close/>
                <a:moveTo>
                  <a:pt x="977" y="84"/>
                </a:moveTo>
                <a:cubicBezTo>
                  <a:pt x="970" y="70"/>
                  <a:pt x="970" y="70"/>
                  <a:pt x="970" y="70"/>
                </a:cubicBezTo>
                <a:cubicBezTo>
                  <a:pt x="948" y="70"/>
                  <a:pt x="948" y="70"/>
                  <a:pt x="948" y="70"/>
                </a:cubicBezTo>
                <a:cubicBezTo>
                  <a:pt x="948" y="199"/>
                  <a:pt x="948" y="199"/>
                  <a:pt x="948" y="199"/>
                </a:cubicBezTo>
                <a:cubicBezTo>
                  <a:pt x="979" y="199"/>
                  <a:pt x="979" y="199"/>
                  <a:pt x="979" y="199"/>
                </a:cubicBezTo>
                <a:cubicBezTo>
                  <a:pt x="979" y="111"/>
                  <a:pt x="979" y="111"/>
                  <a:pt x="979" y="111"/>
                </a:cubicBezTo>
                <a:cubicBezTo>
                  <a:pt x="987" y="101"/>
                  <a:pt x="997" y="96"/>
                  <a:pt x="1009" y="96"/>
                </a:cubicBezTo>
                <a:cubicBezTo>
                  <a:pt x="1014" y="96"/>
                  <a:pt x="1019" y="97"/>
                  <a:pt x="1025" y="99"/>
                </a:cubicBezTo>
                <a:cubicBezTo>
                  <a:pt x="1028" y="69"/>
                  <a:pt x="1028" y="69"/>
                  <a:pt x="1028" y="69"/>
                </a:cubicBezTo>
                <a:cubicBezTo>
                  <a:pt x="1023" y="67"/>
                  <a:pt x="1017" y="67"/>
                  <a:pt x="1012" y="67"/>
                </a:cubicBezTo>
                <a:cubicBezTo>
                  <a:pt x="996" y="67"/>
                  <a:pt x="985" y="74"/>
                  <a:pt x="977" y="84"/>
                </a:cubicBezTo>
                <a:close/>
                <a:moveTo>
                  <a:pt x="352" y="67"/>
                </a:moveTo>
                <a:cubicBezTo>
                  <a:pt x="338" y="67"/>
                  <a:pt x="324" y="73"/>
                  <a:pt x="313" y="82"/>
                </a:cubicBezTo>
                <a:cubicBezTo>
                  <a:pt x="313" y="0"/>
                  <a:pt x="313" y="0"/>
                  <a:pt x="313" y="0"/>
                </a:cubicBezTo>
                <a:cubicBezTo>
                  <a:pt x="282" y="7"/>
                  <a:pt x="282" y="7"/>
                  <a:pt x="282" y="7"/>
                </a:cubicBezTo>
                <a:cubicBezTo>
                  <a:pt x="282" y="199"/>
                  <a:pt x="282" y="199"/>
                  <a:pt x="282" y="199"/>
                </a:cubicBezTo>
                <a:cubicBezTo>
                  <a:pt x="313" y="199"/>
                  <a:pt x="313" y="199"/>
                  <a:pt x="313" y="199"/>
                </a:cubicBezTo>
                <a:cubicBezTo>
                  <a:pt x="313" y="113"/>
                  <a:pt x="313" y="113"/>
                  <a:pt x="313" y="113"/>
                </a:cubicBezTo>
                <a:cubicBezTo>
                  <a:pt x="321" y="104"/>
                  <a:pt x="332" y="96"/>
                  <a:pt x="344" y="96"/>
                </a:cubicBezTo>
                <a:cubicBezTo>
                  <a:pt x="363" y="96"/>
                  <a:pt x="374" y="108"/>
                  <a:pt x="374" y="136"/>
                </a:cubicBezTo>
                <a:cubicBezTo>
                  <a:pt x="374" y="161"/>
                  <a:pt x="374" y="199"/>
                  <a:pt x="374" y="199"/>
                </a:cubicBezTo>
                <a:cubicBezTo>
                  <a:pt x="405" y="199"/>
                  <a:pt x="405" y="199"/>
                  <a:pt x="405" y="199"/>
                </a:cubicBezTo>
                <a:cubicBezTo>
                  <a:pt x="405" y="135"/>
                  <a:pt x="405" y="135"/>
                  <a:pt x="405" y="135"/>
                </a:cubicBezTo>
                <a:cubicBezTo>
                  <a:pt x="405" y="96"/>
                  <a:pt x="388" y="67"/>
                  <a:pt x="352" y="67"/>
                </a:cubicBezTo>
                <a:close/>
                <a:moveTo>
                  <a:pt x="216" y="173"/>
                </a:moveTo>
                <a:cubicBezTo>
                  <a:pt x="197" y="173"/>
                  <a:pt x="180" y="157"/>
                  <a:pt x="180" y="134"/>
                </a:cubicBezTo>
                <a:cubicBezTo>
                  <a:pt x="180" y="112"/>
                  <a:pt x="196" y="96"/>
                  <a:pt x="216" y="96"/>
                </a:cubicBezTo>
                <a:cubicBezTo>
                  <a:pt x="227" y="96"/>
                  <a:pt x="238" y="102"/>
                  <a:pt x="246" y="113"/>
                </a:cubicBezTo>
                <a:cubicBezTo>
                  <a:pt x="269" y="93"/>
                  <a:pt x="269" y="93"/>
                  <a:pt x="269" y="93"/>
                </a:cubicBezTo>
                <a:cubicBezTo>
                  <a:pt x="257" y="78"/>
                  <a:pt x="240" y="67"/>
                  <a:pt x="216" y="67"/>
                </a:cubicBezTo>
                <a:cubicBezTo>
                  <a:pt x="177" y="67"/>
                  <a:pt x="148" y="97"/>
                  <a:pt x="148" y="134"/>
                </a:cubicBezTo>
                <a:cubicBezTo>
                  <a:pt x="148" y="174"/>
                  <a:pt x="179" y="202"/>
                  <a:pt x="216" y="202"/>
                </a:cubicBezTo>
                <a:cubicBezTo>
                  <a:pt x="238" y="202"/>
                  <a:pt x="258" y="192"/>
                  <a:pt x="271" y="177"/>
                </a:cubicBezTo>
                <a:cubicBezTo>
                  <a:pt x="248" y="157"/>
                  <a:pt x="248" y="157"/>
                  <a:pt x="248" y="157"/>
                </a:cubicBezTo>
                <a:cubicBezTo>
                  <a:pt x="239" y="168"/>
                  <a:pt x="230" y="173"/>
                  <a:pt x="216" y="173"/>
                </a:cubicBezTo>
                <a:close/>
                <a:moveTo>
                  <a:pt x="84" y="88"/>
                </a:moveTo>
                <a:cubicBezTo>
                  <a:pt x="81" y="87"/>
                  <a:pt x="73" y="85"/>
                  <a:pt x="67" y="83"/>
                </a:cubicBezTo>
                <a:cubicBezTo>
                  <a:pt x="49" y="79"/>
                  <a:pt x="37" y="73"/>
                  <a:pt x="37" y="61"/>
                </a:cubicBezTo>
                <a:cubicBezTo>
                  <a:pt x="37" y="49"/>
                  <a:pt x="49" y="38"/>
                  <a:pt x="67" y="38"/>
                </a:cubicBezTo>
                <a:cubicBezTo>
                  <a:pt x="83" y="38"/>
                  <a:pt x="95" y="46"/>
                  <a:pt x="106" y="60"/>
                </a:cubicBezTo>
                <a:cubicBezTo>
                  <a:pt x="129" y="38"/>
                  <a:pt x="129" y="38"/>
                  <a:pt x="129" y="38"/>
                </a:cubicBezTo>
                <a:cubicBezTo>
                  <a:pt x="117" y="23"/>
                  <a:pt x="100" y="7"/>
                  <a:pt x="67" y="7"/>
                </a:cubicBezTo>
                <a:cubicBezTo>
                  <a:pt x="32" y="7"/>
                  <a:pt x="3" y="31"/>
                  <a:pt x="3" y="63"/>
                </a:cubicBezTo>
                <a:cubicBezTo>
                  <a:pt x="3" y="88"/>
                  <a:pt x="19" y="106"/>
                  <a:pt x="53" y="114"/>
                </a:cubicBezTo>
                <a:cubicBezTo>
                  <a:pt x="58" y="115"/>
                  <a:pt x="65" y="117"/>
                  <a:pt x="71" y="119"/>
                </a:cubicBezTo>
                <a:cubicBezTo>
                  <a:pt x="91" y="124"/>
                  <a:pt x="100" y="134"/>
                  <a:pt x="100" y="145"/>
                </a:cubicBezTo>
                <a:cubicBezTo>
                  <a:pt x="100" y="160"/>
                  <a:pt x="85" y="171"/>
                  <a:pt x="69" y="171"/>
                </a:cubicBezTo>
                <a:cubicBezTo>
                  <a:pt x="55" y="171"/>
                  <a:pt x="38" y="166"/>
                  <a:pt x="27" y="143"/>
                </a:cubicBezTo>
                <a:cubicBezTo>
                  <a:pt x="0" y="160"/>
                  <a:pt x="0" y="160"/>
                  <a:pt x="0" y="160"/>
                </a:cubicBezTo>
                <a:cubicBezTo>
                  <a:pt x="9" y="181"/>
                  <a:pt x="34" y="202"/>
                  <a:pt x="68" y="202"/>
                </a:cubicBezTo>
                <a:cubicBezTo>
                  <a:pt x="107" y="202"/>
                  <a:pt x="135" y="176"/>
                  <a:pt x="135" y="145"/>
                </a:cubicBezTo>
                <a:cubicBezTo>
                  <a:pt x="135" y="116"/>
                  <a:pt x="117" y="96"/>
                  <a:pt x="84" y="88"/>
                </a:cubicBezTo>
                <a:close/>
                <a:moveTo>
                  <a:pt x="1092" y="121"/>
                </a:moveTo>
                <a:cubicBezTo>
                  <a:pt x="1075" y="117"/>
                  <a:pt x="1064" y="113"/>
                  <a:pt x="1064" y="105"/>
                </a:cubicBezTo>
                <a:cubicBezTo>
                  <a:pt x="1064" y="97"/>
                  <a:pt x="1072" y="93"/>
                  <a:pt x="1084" y="93"/>
                </a:cubicBezTo>
                <a:cubicBezTo>
                  <a:pt x="1094" y="93"/>
                  <a:pt x="1106" y="99"/>
                  <a:pt x="1111" y="108"/>
                </a:cubicBezTo>
                <a:cubicBezTo>
                  <a:pt x="1131" y="90"/>
                  <a:pt x="1131" y="90"/>
                  <a:pt x="1131" y="90"/>
                </a:cubicBezTo>
                <a:cubicBezTo>
                  <a:pt x="1123" y="79"/>
                  <a:pt x="1107" y="67"/>
                  <a:pt x="1084" y="67"/>
                </a:cubicBezTo>
                <a:cubicBezTo>
                  <a:pt x="1060" y="67"/>
                  <a:pt x="1035" y="82"/>
                  <a:pt x="1035" y="106"/>
                </a:cubicBezTo>
                <a:cubicBezTo>
                  <a:pt x="1035" y="128"/>
                  <a:pt x="1053" y="139"/>
                  <a:pt x="1084" y="147"/>
                </a:cubicBezTo>
                <a:cubicBezTo>
                  <a:pt x="1096" y="150"/>
                  <a:pt x="1105" y="154"/>
                  <a:pt x="1105" y="162"/>
                </a:cubicBezTo>
                <a:cubicBezTo>
                  <a:pt x="1105" y="170"/>
                  <a:pt x="1098" y="176"/>
                  <a:pt x="1086" y="176"/>
                </a:cubicBezTo>
                <a:cubicBezTo>
                  <a:pt x="1071" y="176"/>
                  <a:pt x="1059" y="170"/>
                  <a:pt x="1050" y="157"/>
                </a:cubicBezTo>
                <a:cubicBezTo>
                  <a:pt x="1030" y="175"/>
                  <a:pt x="1030" y="175"/>
                  <a:pt x="1030" y="175"/>
                </a:cubicBezTo>
                <a:cubicBezTo>
                  <a:pt x="1041" y="192"/>
                  <a:pt x="1063" y="202"/>
                  <a:pt x="1087" y="202"/>
                </a:cubicBezTo>
                <a:cubicBezTo>
                  <a:pt x="1114" y="202"/>
                  <a:pt x="1134" y="184"/>
                  <a:pt x="1134" y="161"/>
                </a:cubicBezTo>
                <a:cubicBezTo>
                  <a:pt x="1134" y="138"/>
                  <a:pt x="1114" y="126"/>
                  <a:pt x="1092" y="121"/>
                </a:cubicBezTo>
                <a:close/>
                <a:moveTo>
                  <a:pt x="504" y="135"/>
                </a:moveTo>
                <a:cubicBezTo>
                  <a:pt x="504" y="170"/>
                  <a:pt x="531" y="199"/>
                  <a:pt x="568" y="202"/>
                </a:cubicBezTo>
                <a:cubicBezTo>
                  <a:pt x="568" y="173"/>
                  <a:pt x="568" y="173"/>
                  <a:pt x="568" y="173"/>
                </a:cubicBezTo>
                <a:cubicBezTo>
                  <a:pt x="549" y="170"/>
                  <a:pt x="536" y="154"/>
                  <a:pt x="536" y="135"/>
                </a:cubicBezTo>
                <a:cubicBezTo>
                  <a:pt x="536" y="114"/>
                  <a:pt x="549" y="99"/>
                  <a:pt x="568" y="96"/>
                </a:cubicBezTo>
                <a:cubicBezTo>
                  <a:pt x="568" y="67"/>
                  <a:pt x="568" y="67"/>
                  <a:pt x="568" y="67"/>
                </a:cubicBezTo>
                <a:cubicBezTo>
                  <a:pt x="531" y="70"/>
                  <a:pt x="504" y="99"/>
                  <a:pt x="504" y="135"/>
                </a:cubicBezTo>
                <a:close/>
                <a:moveTo>
                  <a:pt x="580" y="67"/>
                </a:moveTo>
                <a:cubicBezTo>
                  <a:pt x="580" y="96"/>
                  <a:pt x="580" y="96"/>
                  <a:pt x="580" y="96"/>
                </a:cubicBezTo>
                <a:cubicBezTo>
                  <a:pt x="599" y="99"/>
                  <a:pt x="612" y="114"/>
                  <a:pt x="612" y="135"/>
                </a:cubicBezTo>
                <a:cubicBezTo>
                  <a:pt x="612" y="154"/>
                  <a:pt x="599" y="170"/>
                  <a:pt x="580" y="173"/>
                </a:cubicBezTo>
                <a:cubicBezTo>
                  <a:pt x="580" y="202"/>
                  <a:pt x="580" y="202"/>
                  <a:pt x="580" y="202"/>
                </a:cubicBezTo>
                <a:cubicBezTo>
                  <a:pt x="617" y="199"/>
                  <a:pt x="644" y="170"/>
                  <a:pt x="644" y="135"/>
                </a:cubicBezTo>
                <a:cubicBezTo>
                  <a:pt x="644" y="99"/>
                  <a:pt x="617" y="70"/>
                  <a:pt x="580" y="67"/>
                </a:cubicBezTo>
                <a:close/>
                <a:moveTo>
                  <a:pt x="788" y="166"/>
                </a:moveTo>
                <a:cubicBezTo>
                  <a:pt x="795" y="199"/>
                  <a:pt x="795" y="199"/>
                  <a:pt x="795" y="199"/>
                </a:cubicBezTo>
                <a:cubicBezTo>
                  <a:pt x="767" y="199"/>
                  <a:pt x="767" y="199"/>
                  <a:pt x="767" y="199"/>
                </a:cubicBezTo>
                <a:cubicBezTo>
                  <a:pt x="761" y="187"/>
                  <a:pt x="761" y="187"/>
                  <a:pt x="761" y="187"/>
                </a:cubicBezTo>
                <a:cubicBezTo>
                  <a:pt x="751" y="195"/>
                  <a:pt x="737" y="202"/>
                  <a:pt x="721" y="202"/>
                </a:cubicBezTo>
                <a:cubicBezTo>
                  <a:pt x="684" y="202"/>
                  <a:pt x="657" y="172"/>
                  <a:pt x="657" y="134"/>
                </a:cubicBezTo>
                <a:cubicBezTo>
                  <a:pt x="657" y="95"/>
                  <a:pt x="687" y="67"/>
                  <a:pt x="723" y="67"/>
                </a:cubicBezTo>
                <a:cubicBezTo>
                  <a:pt x="736" y="67"/>
                  <a:pt x="748" y="71"/>
                  <a:pt x="757" y="79"/>
                </a:cubicBezTo>
                <a:cubicBezTo>
                  <a:pt x="757" y="7"/>
                  <a:pt x="757" y="7"/>
                  <a:pt x="757" y="7"/>
                </a:cubicBezTo>
                <a:cubicBezTo>
                  <a:pt x="788" y="0"/>
                  <a:pt x="788" y="0"/>
                  <a:pt x="788" y="0"/>
                </a:cubicBezTo>
                <a:lnTo>
                  <a:pt x="788" y="166"/>
                </a:lnTo>
                <a:close/>
                <a:moveTo>
                  <a:pt x="757" y="107"/>
                </a:moveTo>
                <a:cubicBezTo>
                  <a:pt x="749" y="100"/>
                  <a:pt x="739" y="95"/>
                  <a:pt x="726" y="95"/>
                </a:cubicBezTo>
                <a:cubicBezTo>
                  <a:pt x="705" y="95"/>
                  <a:pt x="688" y="112"/>
                  <a:pt x="688" y="134"/>
                </a:cubicBezTo>
                <a:cubicBezTo>
                  <a:pt x="688" y="159"/>
                  <a:pt x="706" y="174"/>
                  <a:pt x="725" y="174"/>
                </a:cubicBezTo>
                <a:cubicBezTo>
                  <a:pt x="738" y="174"/>
                  <a:pt x="749" y="169"/>
                  <a:pt x="757" y="160"/>
                </a:cubicBezTo>
                <a:lnTo>
                  <a:pt x="757" y="107"/>
                </a:lnTo>
                <a:close/>
                <a:moveTo>
                  <a:pt x="932" y="134"/>
                </a:moveTo>
                <a:cubicBezTo>
                  <a:pt x="932" y="138"/>
                  <a:pt x="932" y="143"/>
                  <a:pt x="932" y="143"/>
                </a:cubicBezTo>
                <a:cubicBezTo>
                  <a:pt x="835" y="143"/>
                  <a:pt x="835" y="143"/>
                  <a:pt x="835" y="143"/>
                </a:cubicBezTo>
                <a:cubicBezTo>
                  <a:pt x="838" y="162"/>
                  <a:pt x="853" y="175"/>
                  <a:pt x="872" y="175"/>
                </a:cubicBezTo>
                <a:cubicBezTo>
                  <a:pt x="886" y="175"/>
                  <a:pt x="897" y="169"/>
                  <a:pt x="906" y="159"/>
                </a:cubicBezTo>
                <a:cubicBezTo>
                  <a:pt x="927" y="177"/>
                  <a:pt x="927" y="177"/>
                  <a:pt x="927" y="177"/>
                </a:cubicBezTo>
                <a:cubicBezTo>
                  <a:pt x="914" y="192"/>
                  <a:pt x="895" y="202"/>
                  <a:pt x="872" y="202"/>
                </a:cubicBezTo>
                <a:cubicBezTo>
                  <a:pt x="835" y="202"/>
                  <a:pt x="805" y="174"/>
                  <a:pt x="805" y="134"/>
                </a:cubicBezTo>
                <a:cubicBezTo>
                  <a:pt x="805" y="96"/>
                  <a:pt x="833" y="67"/>
                  <a:pt x="871" y="67"/>
                </a:cubicBezTo>
                <a:cubicBezTo>
                  <a:pt x="907" y="67"/>
                  <a:pt x="932" y="97"/>
                  <a:pt x="932" y="134"/>
                </a:cubicBezTo>
                <a:close/>
                <a:moveTo>
                  <a:pt x="900" y="120"/>
                </a:moveTo>
                <a:cubicBezTo>
                  <a:pt x="898" y="107"/>
                  <a:pt x="887" y="94"/>
                  <a:pt x="869" y="94"/>
                </a:cubicBezTo>
                <a:cubicBezTo>
                  <a:pt x="853" y="94"/>
                  <a:pt x="840" y="106"/>
                  <a:pt x="836" y="120"/>
                </a:cubicBezTo>
                <a:lnTo>
                  <a:pt x="900" y="1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de-DE" sz="105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421628" y="1088100"/>
            <a:ext cx="2369983" cy="73980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marL="0" indent="0" algn="ctr">
              <a:buNone/>
              <a:defRPr sz="2399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Message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6421628" y="2102644"/>
            <a:ext cx="2369983" cy="19554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 b="0">
                <a:solidFill>
                  <a:schemeClr val="bg1"/>
                </a:solidFill>
              </a:defRPr>
            </a:lvl1pPr>
            <a:lvl2pPr algn="ctr">
              <a:defRPr sz="1050" b="1">
                <a:solidFill>
                  <a:schemeClr val="bg1"/>
                </a:solidFill>
              </a:defRPr>
            </a:lvl2pPr>
            <a:lvl3pPr algn="ctr">
              <a:defRPr sz="1050" b="1">
                <a:solidFill>
                  <a:schemeClr val="bg1"/>
                </a:solidFill>
              </a:defRPr>
            </a:lvl3pPr>
            <a:lvl4pPr algn="ctr">
              <a:defRPr sz="1050" b="1">
                <a:solidFill>
                  <a:schemeClr val="bg1"/>
                </a:solidFill>
              </a:defRPr>
            </a:lvl4pPr>
            <a:lvl5pPr algn="ctr">
              <a:defRPr sz="105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More message</a:t>
            </a:r>
            <a:endParaRPr lang="en-GB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6941080" y="921887"/>
            <a:ext cx="1329906" cy="0"/>
          </a:xfrm>
          <a:prstGeom prst="line">
            <a:avLst/>
          </a:prstGeom>
          <a:ln w="28575">
            <a:solidFill>
              <a:srgbClr val="0074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941080" y="4221616"/>
            <a:ext cx="1330753" cy="0"/>
          </a:xfrm>
          <a:prstGeom prst="line">
            <a:avLst/>
          </a:prstGeom>
          <a:ln w="28575">
            <a:solidFill>
              <a:srgbClr val="0074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4"/>
          <p:cNvSpPr>
            <a:spLocks noGrp="1"/>
          </p:cNvSpPr>
          <p:nvPr userDrawn="1">
            <p:ph sz="quarter" idx="18"/>
          </p:nvPr>
        </p:nvSpPr>
        <p:spPr>
          <a:xfrm>
            <a:off x="350907" y="1329929"/>
            <a:ext cx="5560552" cy="29229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Text Placeholder 18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350909" y="4674393"/>
            <a:ext cx="5566148" cy="116100"/>
          </a:xfrm>
          <a:prstGeom prst="rect">
            <a:avLst/>
          </a:prstGeom>
          <a:noFill/>
        </p:spPr>
        <p:txBody>
          <a:bodyPr lIns="0" rIns="0" b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675" b="0">
                <a:solidFill>
                  <a:schemeClr val="dk1"/>
                </a:solidFill>
                <a:latin typeface="+mn-lt"/>
              </a:defRPr>
            </a:lvl1pPr>
            <a:lvl2pPr marL="280530" indent="0">
              <a:buNone/>
              <a:defRPr/>
            </a:lvl2pPr>
            <a:lvl3pPr marL="753066" indent="0">
              <a:buNone/>
              <a:defRPr/>
            </a:lvl3pPr>
            <a:lvl4pPr marL="1128352" indent="0">
              <a:buNone/>
              <a:defRPr/>
            </a:lvl4pPr>
            <a:lvl5pPr marL="1504886" indent="0">
              <a:buNone/>
              <a:defRPr/>
            </a:lvl5pPr>
          </a:lstStyle>
          <a:p>
            <a:r>
              <a:rPr lang="en-GB" dirty="0"/>
              <a:t>Source:</a:t>
            </a:r>
          </a:p>
        </p:txBody>
      </p:sp>
    </p:spTree>
    <p:extLst>
      <p:ext uri="{BB962C8B-B14F-4D97-AF65-F5344CB8AC3E}">
        <p14:creationId xmlns:p14="http://schemas.microsoft.com/office/powerpoint/2010/main" val="156365335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box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6076316" y="0"/>
            <a:ext cx="3067684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en-GB" dirty="0"/>
              <a:t>Click to add image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909" y="4974115"/>
            <a:ext cx="173124" cy="103875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ECECE"/>
                  </a:outerShdw>
                </a:effectLst>
              </a14:hiddenEffects>
            </a:ext>
          </a:extLst>
        </p:spPr>
        <p:txBody>
          <a:bodyPr wrap="none" lIns="0" tIns="0" rIns="0" bIns="0" anchor="ctr" anchorCtr="0">
            <a:spAutoFit/>
          </a:bodyPr>
          <a:lstStyle>
            <a:lvl1pPr algn="l" defTabSz="214638" eaLnBrk="0" hangingPunct="0">
              <a:lnSpc>
                <a:spcPct val="90000"/>
              </a:lnSpc>
              <a:defRPr lang="en-GB" sz="750" b="0" smtClean="0">
                <a:solidFill>
                  <a:schemeClr val="dk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B534F15D-BC28-4469-A087-2CE4BCDE5F07}" type="slidenum">
              <a:rPr lang="fr-BE" kern="1200" smtClean="0">
                <a:solidFill>
                  <a:srgbClr val="000000"/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‹N°›</a:t>
            </a:fld>
            <a:endParaRPr lang="fr-BE" kern="1200" dirty="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3" name="Title 7"/>
          <p:cNvSpPr>
            <a:spLocks noGrp="1"/>
          </p:cNvSpPr>
          <p:nvPr>
            <p:ph type="title" hasCustomPrompt="1"/>
          </p:nvPr>
        </p:nvSpPr>
        <p:spPr>
          <a:xfrm>
            <a:off x="350909" y="272700"/>
            <a:ext cx="5563251" cy="351000"/>
          </a:xfrm>
        </p:spPr>
        <p:txBody>
          <a:bodyPr/>
          <a:lstStyle>
            <a:lvl1pPr>
              <a:defRPr sz="2399">
                <a:solidFill>
                  <a:srgbClr val="002A5E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r>
              <a:rPr lang="en-GB" dirty="0"/>
              <a:t>Title</a:t>
            </a:r>
          </a:p>
        </p:txBody>
      </p:sp>
      <p:sp>
        <p:nvSpPr>
          <p:cNvPr id="15" name="Content Placeholder 4"/>
          <p:cNvSpPr>
            <a:spLocks noGrp="1"/>
          </p:cNvSpPr>
          <p:nvPr userDrawn="1">
            <p:ph sz="quarter" idx="18"/>
          </p:nvPr>
        </p:nvSpPr>
        <p:spPr>
          <a:xfrm>
            <a:off x="350907" y="1329929"/>
            <a:ext cx="5560552" cy="29229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Text Placeholder 18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350909" y="4674393"/>
            <a:ext cx="5566148" cy="116100"/>
          </a:xfrm>
          <a:prstGeom prst="rect">
            <a:avLst/>
          </a:prstGeom>
          <a:noFill/>
        </p:spPr>
        <p:txBody>
          <a:bodyPr lIns="0" rIns="0" b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675" b="0">
                <a:solidFill>
                  <a:schemeClr val="dk1"/>
                </a:solidFill>
                <a:latin typeface="+mn-lt"/>
              </a:defRPr>
            </a:lvl1pPr>
            <a:lvl2pPr marL="280530" indent="0">
              <a:buNone/>
              <a:defRPr/>
            </a:lvl2pPr>
            <a:lvl3pPr marL="753066" indent="0">
              <a:buNone/>
              <a:defRPr/>
            </a:lvl3pPr>
            <a:lvl4pPr marL="1128352" indent="0">
              <a:buNone/>
              <a:defRPr/>
            </a:lvl4pPr>
            <a:lvl5pPr marL="1504886" indent="0">
              <a:buNone/>
              <a:defRPr/>
            </a:lvl5pPr>
          </a:lstStyle>
          <a:p>
            <a:r>
              <a:rPr lang="en-GB" dirty="0"/>
              <a:t>Source:</a:t>
            </a:r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50910" y="677700"/>
            <a:ext cx="5560550" cy="35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25">
                <a:solidFill>
                  <a:srgbClr val="0074B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16261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909" y="4974115"/>
            <a:ext cx="173124" cy="103875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ECECE"/>
                  </a:outerShdw>
                </a:effectLst>
              </a14:hiddenEffects>
            </a:ext>
          </a:extLst>
        </p:spPr>
        <p:txBody>
          <a:bodyPr wrap="none" lIns="0" tIns="0" rIns="0" bIns="0" anchor="ctr" anchorCtr="0">
            <a:spAutoFit/>
          </a:bodyPr>
          <a:lstStyle>
            <a:lvl1pPr algn="l" defTabSz="214638" eaLnBrk="0" hangingPunct="0">
              <a:lnSpc>
                <a:spcPct val="90000"/>
              </a:lnSpc>
              <a:defRPr lang="en-GB" sz="750" b="0" smtClean="0">
                <a:solidFill>
                  <a:schemeClr val="dk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B534F15D-BC28-4469-A087-2CE4BCDE5F07}" type="slidenum">
              <a:rPr lang="fr-BE" kern="1200" smtClean="0">
                <a:solidFill>
                  <a:srgbClr val="000000"/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‹N°›</a:t>
            </a:fld>
            <a:endParaRPr lang="fr-BE" kern="1200" dirty="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3" name="Title 7"/>
          <p:cNvSpPr>
            <a:spLocks noGrp="1"/>
          </p:cNvSpPr>
          <p:nvPr>
            <p:ph type="title" hasCustomPrompt="1"/>
          </p:nvPr>
        </p:nvSpPr>
        <p:spPr>
          <a:xfrm>
            <a:off x="350909" y="272700"/>
            <a:ext cx="4217868" cy="351000"/>
          </a:xfrm>
        </p:spPr>
        <p:txBody>
          <a:bodyPr/>
          <a:lstStyle>
            <a:lvl1pPr>
              <a:defRPr sz="2399">
                <a:solidFill>
                  <a:srgbClr val="002A5E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r>
              <a:rPr lang="en-GB" dirty="0"/>
              <a:t>Title</a:t>
            </a:r>
          </a:p>
        </p:txBody>
      </p:sp>
      <p:sp>
        <p:nvSpPr>
          <p:cNvPr id="15" name="Content Placeholder 4"/>
          <p:cNvSpPr>
            <a:spLocks noGrp="1"/>
          </p:cNvSpPr>
          <p:nvPr userDrawn="1">
            <p:ph sz="quarter" idx="18"/>
          </p:nvPr>
        </p:nvSpPr>
        <p:spPr>
          <a:xfrm>
            <a:off x="350908" y="1329929"/>
            <a:ext cx="4215821" cy="29229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Text Placeholder 18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350909" y="4674393"/>
            <a:ext cx="4220064" cy="116100"/>
          </a:xfrm>
          <a:prstGeom prst="rect">
            <a:avLst/>
          </a:prstGeom>
          <a:noFill/>
        </p:spPr>
        <p:txBody>
          <a:bodyPr lIns="0" rIns="0" b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675" b="0">
                <a:solidFill>
                  <a:schemeClr val="dk1"/>
                </a:solidFill>
                <a:latin typeface="+mn-lt"/>
              </a:defRPr>
            </a:lvl1pPr>
            <a:lvl2pPr marL="280530" indent="0">
              <a:buNone/>
              <a:defRPr/>
            </a:lvl2pPr>
            <a:lvl3pPr marL="753066" indent="0">
              <a:buNone/>
              <a:defRPr/>
            </a:lvl3pPr>
            <a:lvl4pPr marL="1128352" indent="0">
              <a:buNone/>
              <a:defRPr/>
            </a:lvl4pPr>
            <a:lvl5pPr marL="1504886" indent="0">
              <a:buNone/>
              <a:defRPr/>
            </a:lvl5pPr>
          </a:lstStyle>
          <a:p>
            <a:r>
              <a:rPr lang="en-GB" dirty="0"/>
              <a:t>Source: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4725891" y="272700"/>
            <a:ext cx="4033296" cy="45177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en-GB" dirty="0"/>
              <a:t>Click to add image</a:t>
            </a:r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50911" y="677700"/>
            <a:ext cx="4215818" cy="35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25">
                <a:solidFill>
                  <a:srgbClr val="0074B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163856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ssage box L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3071800" cy="5143500"/>
          </a:xfrm>
          <a:prstGeom prst="rect">
            <a:avLst/>
          </a:prstGeom>
          <a:solidFill>
            <a:srgbClr val="002A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900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909" y="4974115"/>
            <a:ext cx="173124" cy="103875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ECECE"/>
                  </a:outerShdw>
                </a:effectLst>
              </a14:hiddenEffects>
            </a:ext>
          </a:extLst>
        </p:spPr>
        <p:txBody>
          <a:bodyPr wrap="none" lIns="0" tIns="0" rIns="0" bIns="0" anchor="ctr" anchorCtr="0">
            <a:spAutoFit/>
          </a:bodyPr>
          <a:lstStyle>
            <a:lvl1pPr algn="l" defTabSz="214638" eaLnBrk="0" hangingPunct="0">
              <a:lnSpc>
                <a:spcPct val="90000"/>
              </a:lnSpc>
              <a:defRPr lang="en-GB" sz="750" b="0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B534F15D-BC28-4469-A087-2CE4BCDE5F07}" type="slidenum">
              <a:rPr lang="en-GB" smtClean="0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8" name="Text Placeholder 18"/>
          <p:cNvSpPr>
            <a:spLocks noGrp="1"/>
          </p:cNvSpPr>
          <p:nvPr>
            <p:ph type="body" sz="quarter" idx="16" hasCustomPrompt="1"/>
          </p:nvPr>
        </p:nvSpPr>
        <p:spPr>
          <a:xfrm>
            <a:off x="3235487" y="4673700"/>
            <a:ext cx="5559750" cy="116100"/>
          </a:xfrm>
          <a:prstGeom prst="rect">
            <a:avLst/>
          </a:prstGeom>
          <a:noFill/>
        </p:spPr>
        <p:txBody>
          <a:bodyPr lIns="0" rIns="0" b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675" b="0">
                <a:solidFill>
                  <a:schemeClr val="tx1"/>
                </a:solidFill>
                <a:latin typeface="+mn-lt"/>
              </a:defRPr>
            </a:lvl1pPr>
            <a:lvl2pPr marL="280530" indent="0">
              <a:buNone/>
              <a:defRPr/>
            </a:lvl2pPr>
            <a:lvl3pPr marL="753066" indent="0">
              <a:buNone/>
              <a:defRPr/>
            </a:lvl3pPr>
            <a:lvl4pPr marL="1128352" indent="0">
              <a:buNone/>
              <a:defRPr/>
            </a:lvl4pPr>
            <a:lvl5pPr marL="1504886" indent="0">
              <a:buNone/>
              <a:defRPr/>
            </a:lvl5pPr>
          </a:lstStyle>
          <a:p>
            <a:r>
              <a:rPr lang="en-GB" dirty="0"/>
              <a:t>Source:</a:t>
            </a:r>
          </a:p>
        </p:txBody>
      </p:sp>
      <p:sp>
        <p:nvSpPr>
          <p:cNvPr id="13" name="Title 7"/>
          <p:cNvSpPr>
            <a:spLocks noGrp="1"/>
          </p:cNvSpPr>
          <p:nvPr>
            <p:ph type="title" hasCustomPrompt="1"/>
          </p:nvPr>
        </p:nvSpPr>
        <p:spPr>
          <a:xfrm>
            <a:off x="3235488" y="272700"/>
            <a:ext cx="5560221" cy="351000"/>
          </a:xfrm>
        </p:spPr>
        <p:txBody>
          <a:bodyPr/>
          <a:lstStyle>
            <a:lvl1pPr>
              <a:defRPr sz="2399">
                <a:solidFill>
                  <a:srgbClr val="002A5E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r>
              <a:rPr lang="en-GB" dirty="0"/>
              <a:t>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350909" y="1088100"/>
            <a:ext cx="2369983" cy="73980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marL="0" indent="0" algn="ctr">
              <a:buNone/>
              <a:defRPr sz="2399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Message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350909" y="2102644"/>
            <a:ext cx="2369983" cy="19554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 b="0">
                <a:solidFill>
                  <a:schemeClr val="bg1"/>
                </a:solidFill>
              </a:defRPr>
            </a:lvl1pPr>
            <a:lvl2pPr algn="ctr">
              <a:defRPr sz="1050" b="1">
                <a:solidFill>
                  <a:schemeClr val="bg1"/>
                </a:solidFill>
              </a:defRPr>
            </a:lvl2pPr>
            <a:lvl3pPr algn="ctr">
              <a:defRPr sz="1050" b="1">
                <a:solidFill>
                  <a:schemeClr val="bg1"/>
                </a:solidFill>
              </a:defRPr>
            </a:lvl3pPr>
            <a:lvl4pPr algn="ctr">
              <a:defRPr sz="1050" b="1">
                <a:solidFill>
                  <a:schemeClr val="bg1"/>
                </a:solidFill>
              </a:defRPr>
            </a:lvl4pPr>
            <a:lvl5pPr algn="ctr">
              <a:defRPr sz="105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More message</a:t>
            </a:r>
            <a:endParaRPr lang="en-GB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870361" y="921887"/>
            <a:ext cx="1329906" cy="0"/>
          </a:xfrm>
          <a:prstGeom prst="line">
            <a:avLst/>
          </a:prstGeom>
          <a:ln w="28575">
            <a:solidFill>
              <a:srgbClr val="0074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70361" y="4221616"/>
            <a:ext cx="1330753" cy="0"/>
          </a:xfrm>
          <a:prstGeom prst="line">
            <a:avLst/>
          </a:prstGeom>
          <a:ln w="28575">
            <a:solidFill>
              <a:srgbClr val="0074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4"/>
          <p:cNvSpPr>
            <a:spLocks noGrp="1"/>
          </p:cNvSpPr>
          <p:nvPr userDrawn="1">
            <p:ph sz="quarter" idx="18"/>
          </p:nvPr>
        </p:nvSpPr>
        <p:spPr>
          <a:xfrm>
            <a:off x="3234086" y="1331100"/>
            <a:ext cx="5557524" cy="29229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893083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ox L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8"/>
          <p:cNvSpPr>
            <a:spLocks noGrp="1"/>
          </p:cNvSpPr>
          <p:nvPr>
            <p:ph type="body" sz="quarter" idx="16" hasCustomPrompt="1"/>
          </p:nvPr>
        </p:nvSpPr>
        <p:spPr>
          <a:xfrm>
            <a:off x="3235487" y="4673700"/>
            <a:ext cx="5559750" cy="116100"/>
          </a:xfrm>
          <a:prstGeom prst="rect">
            <a:avLst/>
          </a:prstGeom>
          <a:noFill/>
        </p:spPr>
        <p:txBody>
          <a:bodyPr lIns="0" rIns="0" b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675" b="0">
                <a:solidFill>
                  <a:schemeClr val="tx1"/>
                </a:solidFill>
                <a:latin typeface="+mn-lt"/>
              </a:defRPr>
            </a:lvl1pPr>
            <a:lvl2pPr marL="280530" indent="0">
              <a:buNone/>
              <a:defRPr/>
            </a:lvl2pPr>
            <a:lvl3pPr marL="753066" indent="0">
              <a:buNone/>
              <a:defRPr/>
            </a:lvl3pPr>
            <a:lvl4pPr marL="1128352" indent="0">
              <a:buNone/>
              <a:defRPr/>
            </a:lvl4pPr>
            <a:lvl5pPr marL="1504886" indent="0">
              <a:buNone/>
              <a:defRPr/>
            </a:lvl5pPr>
          </a:lstStyle>
          <a:p>
            <a:r>
              <a:rPr lang="en-GB" dirty="0"/>
              <a:t>Source:</a:t>
            </a:r>
          </a:p>
        </p:txBody>
      </p:sp>
      <p:sp>
        <p:nvSpPr>
          <p:cNvPr id="13" name="Title 7"/>
          <p:cNvSpPr>
            <a:spLocks noGrp="1"/>
          </p:cNvSpPr>
          <p:nvPr>
            <p:ph type="title" hasCustomPrompt="1"/>
          </p:nvPr>
        </p:nvSpPr>
        <p:spPr>
          <a:xfrm>
            <a:off x="3235488" y="272700"/>
            <a:ext cx="5560221" cy="351000"/>
          </a:xfrm>
        </p:spPr>
        <p:txBody>
          <a:bodyPr/>
          <a:lstStyle>
            <a:lvl1pPr>
              <a:defRPr sz="2399">
                <a:solidFill>
                  <a:srgbClr val="002A5E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r>
              <a:rPr lang="en-GB" dirty="0"/>
              <a:t>Title</a:t>
            </a:r>
          </a:p>
        </p:txBody>
      </p:sp>
      <p:sp>
        <p:nvSpPr>
          <p:cNvPr id="15" name="Content Placeholder 4"/>
          <p:cNvSpPr>
            <a:spLocks noGrp="1"/>
          </p:cNvSpPr>
          <p:nvPr userDrawn="1">
            <p:ph sz="quarter" idx="18"/>
          </p:nvPr>
        </p:nvSpPr>
        <p:spPr>
          <a:xfrm>
            <a:off x="3234086" y="1331100"/>
            <a:ext cx="5557524" cy="29229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30718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en-GB" dirty="0"/>
              <a:t>Click to add image</a:t>
            </a:r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231061" y="677700"/>
            <a:ext cx="5560550" cy="35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25">
                <a:solidFill>
                  <a:srgbClr val="0074B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976675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8"/>
          <p:cNvSpPr>
            <a:spLocks noGrp="1"/>
          </p:cNvSpPr>
          <p:nvPr>
            <p:ph type="body" sz="quarter" idx="16" hasCustomPrompt="1"/>
          </p:nvPr>
        </p:nvSpPr>
        <p:spPr>
          <a:xfrm>
            <a:off x="4580912" y="4673700"/>
            <a:ext cx="4214326" cy="116100"/>
          </a:xfrm>
          <a:prstGeom prst="rect">
            <a:avLst/>
          </a:prstGeom>
          <a:noFill/>
        </p:spPr>
        <p:txBody>
          <a:bodyPr lIns="0" rIns="0" b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675" b="0">
                <a:solidFill>
                  <a:schemeClr val="tx1"/>
                </a:solidFill>
                <a:latin typeface="+mn-lt"/>
              </a:defRPr>
            </a:lvl1pPr>
            <a:lvl2pPr marL="280530" indent="0">
              <a:buNone/>
              <a:defRPr/>
            </a:lvl2pPr>
            <a:lvl3pPr marL="753066" indent="0">
              <a:buNone/>
              <a:defRPr/>
            </a:lvl3pPr>
            <a:lvl4pPr marL="1128352" indent="0">
              <a:buNone/>
              <a:defRPr/>
            </a:lvl4pPr>
            <a:lvl5pPr marL="1504886" indent="0">
              <a:buNone/>
              <a:defRPr/>
            </a:lvl5pPr>
          </a:lstStyle>
          <a:p>
            <a:r>
              <a:rPr lang="en-GB" dirty="0"/>
              <a:t>Source:</a:t>
            </a:r>
          </a:p>
        </p:txBody>
      </p:sp>
      <p:sp>
        <p:nvSpPr>
          <p:cNvPr id="13" name="Title 7"/>
          <p:cNvSpPr>
            <a:spLocks noGrp="1"/>
          </p:cNvSpPr>
          <p:nvPr>
            <p:ph type="title" hasCustomPrompt="1"/>
          </p:nvPr>
        </p:nvSpPr>
        <p:spPr>
          <a:xfrm>
            <a:off x="4581026" y="272700"/>
            <a:ext cx="4214683" cy="351000"/>
          </a:xfrm>
        </p:spPr>
        <p:txBody>
          <a:bodyPr/>
          <a:lstStyle>
            <a:lvl1pPr>
              <a:defRPr sz="2399">
                <a:solidFill>
                  <a:srgbClr val="002A5E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r>
              <a:rPr lang="en-GB" dirty="0"/>
              <a:t>Title</a:t>
            </a:r>
          </a:p>
        </p:txBody>
      </p:sp>
      <p:sp>
        <p:nvSpPr>
          <p:cNvPr id="15" name="Content Placeholder 4"/>
          <p:cNvSpPr>
            <a:spLocks noGrp="1"/>
          </p:cNvSpPr>
          <p:nvPr userDrawn="1">
            <p:ph sz="quarter" idx="18"/>
          </p:nvPr>
        </p:nvSpPr>
        <p:spPr>
          <a:xfrm>
            <a:off x="4578972" y="1331100"/>
            <a:ext cx="4212638" cy="29229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350909" y="272700"/>
            <a:ext cx="4033296" cy="45177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en-GB" dirty="0"/>
              <a:t>Click to add image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909" y="4974115"/>
            <a:ext cx="173124" cy="103875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ECECE"/>
                  </a:outerShdw>
                </a:effectLst>
              </a14:hiddenEffects>
            </a:ext>
          </a:extLst>
        </p:spPr>
        <p:txBody>
          <a:bodyPr wrap="none" lIns="0" tIns="0" rIns="0" bIns="0" anchor="ctr" anchorCtr="0">
            <a:spAutoFit/>
          </a:bodyPr>
          <a:lstStyle>
            <a:lvl1pPr algn="l" defTabSz="214638" eaLnBrk="0" hangingPunct="0">
              <a:lnSpc>
                <a:spcPct val="90000"/>
              </a:lnSpc>
              <a:defRPr lang="en-GB" sz="750" b="0" smtClean="0">
                <a:solidFill>
                  <a:schemeClr val="dk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B534F15D-BC28-4469-A087-2CE4BCDE5F07}" type="slidenum">
              <a:rPr lang="fr-BE" kern="1200" smtClean="0">
                <a:solidFill>
                  <a:srgbClr val="000000"/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‹N°›</a:t>
            </a:fld>
            <a:endParaRPr lang="fr-BE" kern="1200" dirty="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578972" y="677700"/>
            <a:ext cx="4212638" cy="35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25">
                <a:solidFill>
                  <a:srgbClr val="0074B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6894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Background">
  <p:cSld name="BLANK_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14632"/>
            </a:avLst>
          </a:prstGeom>
          <a:solidFill>
            <a:srgbClr val="02102E">
              <a:alpha val="162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2"/>
          <p:cNvSpPr/>
          <p:nvPr/>
        </p:nvSpPr>
        <p:spPr>
          <a:xfrm>
            <a:off x="0" y="0"/>
            <a:ext cx="751500" cy="751500"/>
          </a:xfrm>
          <a:prstGeom prst="rect">
            <a:avLst/>
          </a:prstGeom>
          <a:solidFill>
            <a:srgbClr val="006A8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12"/>
          <p:cNvSpPr/>
          <p:nvPr/>
        </p:nvSpPr>
        <p:spPr>
          <a:xfrm>
            <a:off x="8392600" y="0"/>
            <a:ext cx="751500" cy="5143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sldNum" idx="12"/>
          </p:nvPr>
        </p:nvSpPr>
        <p:spPr>
          <a:xfrm>
            <a:off x="8392497" y="4391174"/>
            <a:ext cx="751500" cy="751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  <p:grpSp>
        <p:nvGrpSpPr>
          <p:cNvPr id="79" name="Google Shape;79;p12"/>
          <p:cNvGrpSpPr/>
          <p:nvPr/>
        </p:nvGrpSpPr>
        <p:grpSpPr>
          <a:xfrm>
            <a:off x="759900" y="750444"/>
            <a:ext cx="7957877" cy="3965562"/>
            <a:chOff x="342730" y="751500"/>
            <a:chExt cx="7957877" cy="3965562"/>
          </a:xfrm>
        </p:grpSpPr>
        <p:pic>
          <p:nvPicPr>
            <p:cNvPr id="80" name="Google Shape;80;p12"/>
            <p:cNvPicPr preferRelativeResize="0"/>
            <p:nvPr/>
          </p:nvPicPr>
          <p:blipFill>
            <a:blip r:embed="rId2">
              <a:alphaModFix amt="35000"/>
            </a:blip>
            <a:stretch>
              <a:fillRect/>
            </a:stretch>
          </p:blipFill>
          <p:spPr>
            <a:xfrm>
              <a:off x="7975557" y="4392012"/>
              <a:ext cx="325050" cy="325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1" name="Google Shape;81;p12"/>
            <p:cNvPicPr preferRelativeResize="0"/>
            <p:nvPr/>
          </p:nvPicPr>
          <p:blipFill>
            <a:blip r:embed="rId3">
              <a:alphaModFix amt="35000"/>
            </a:blip>
            <a:stretch>
              <a:fillRect/>
            </a:stretch>
          </p:blipFill>
          <p:spPr>
            <a:xfrm>
              <a:off x="7975558" y="751500"/>
              <a:ext cx="325039" cy="3640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2" name="Google Shape;82;p12"/>
            <p:cNvPicPr preferRelativeResize="0"/>
            <p:nvPr/>
          </p:nvPicPr>
          <p:blipFill>
            <a:blip r:embed="rId3">
              <a:alphaModFix amt="35000"/>
            </a:blip>
            <a:stretch>
              <a:fillRect/>
            </a:stretch>
          </p:blipFill>
          <p:spPr>
            <a:xfrm rot="-5400000" flipH="1">
              <a:off x="3996617" y="738119"/>
              <a:ext cx="325050" cy="763282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 S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909" y="4974115"/>
            <a:ext cx="173124" cy="103875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ECECE"/>
                  </a:outerShdw>
                </a:effectLst>
              </a14:hiddenEffects>
            </a:ext>
          </a:extLst>
        </p:spPr>
        <p:txBody>
          <a:bodyPr wrap="none" lIns="0" tIns="0" rIns="0" bIns="0" anchor="ctr" anchorCtr="0">
            <a:spAutoFit/>
          </a:bodyPr>
          <a:lstStyle>
            <a:lvl1pPr algn="l" defTabSz="214638" eaLnBrk="0" hangingPunct="0">
              <a:lnSpc>
                <a:spcPct val="90000"/>
              </a:lnSpc>
              <a:defRPr lang="en-GB" sz="750" b="0" smtClean="0">
                <a:solidFill>
                  <a:schemeClr val="dk1"/>
                </a:solidFill>
                <a:latin typeface="+mn-lt"/>
              </a:defRPr>
            </a:lvl1pPr>
          </a:lstStyle>
          <a:p>
            <a:pPr>
              <a:defRPr/>
            </a:pPr>
            <a:fld id="{B534F15D-BC28-4469-A087-2CE4BCDE5F07}" type="slidenum">
              <a:rPr lang="en-GB" smtClean="0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22" hasCustomPrompt="1"/>
          </p:nvPr>
        </p:nvSpPr>
        <p:spPr>
          <a:xfrm>
            <a:off x="350909" y="4674394"/>
            <a:ext cx="8440702" cy="116100"/>
          </a:xfrm>
          <a:prstGeom prst="rect">
            <a:avLst/>
          </a:prstGeom>
          <a:noFill/>
        </p:spPr>
        <p:txBody>
          <a:bodyPr lIns="0" rIns="0" b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675" b="0">
                <a:solidFill>
                  <a:schemeClr val="dk1"/>
                </a:solidFill>
                <a:latin typeface="+mn-lt"/>
              </a:defRPr>
            </a:lvl1pPr>
            <a:lvl2pPr marL="280530" indent="0">
              <a:buNone/>
              <a:defRPr/>
            </a:lvl2pPr>
            <a:lvl3pPr marL="753066" indent="0">
              <a:buNone/>
              <a:defRPr/>
            </a:lvl3pPr>
            <a:lvl4pPr marL="1128352" indent="0">
              <a:buNone/>
              <a:defRPr/>
            </a:lvl4pPr>
            <a:lvl5pPr marL="1504886" indent="0">
              <a:buNone/>
              <a:defRPr/>
            </a:lvl5pPr>
          </a:lstStyle>
          <a:p>
            <a:r>
              <a:rPr lang="en-GB" dirty="0"/>
              <a:t>Source:</a:t>
            </a:r>
          </a:p>
        </p:txBody>
      </p:sp>
      <p:sp>
        <p:nvSpPr>
          <p:cNvPr id="20" name="Title 7"/>
          <p:cNvSpPr>
            <a:spLocks noGrp="1"/>
          </p:cNvSpPr>
          <p:nvPr>
            <p:ph type="title" hasCustomPrompt="1"/>
          </p:nvPr>
        </p:nvSpPr>
        <p:spPr>
          <a:xfrm>
            <a:off x="350909" y="272700"/>
            <a:ext cx="8440702" cy="351000"/>
          </a:xfrm>
        </p:spPr>
        <p:txBody>
          <a:bodyPr/>
          <a:lstStyle>
            <a:lvl1pPr algn="ctr">
              <a:defRPr sz="2399">
                <a:solidFill>
                  <a:schemeClr val="accent1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r>
              <a:rPr lang="en-GB" dirty="0"/>
              <a:t>Title</a:t>
            </a:r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350909" y="744375"/>
            <a:ext cx="8440702" cy="35100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>
            <a:noAutofit/>
          </a:bodyPr>
          <a:lstStyle>
            <a:lvl1pPr marL="0" indent="0" algn="ctr">
              <a:buNone/>
              <a:defRPr lang="en-GB" sz="1725" dirty="0">
                <a:solidFill>
                  <a:schemeClr val="accent1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509634" y="684038"/>
            <a:ext cx="2123251" cy="0"/>
          </a:xfrm>
          <a:prstGeom prst="line">
            <a:avLst/>
          </a:prstGeom>
          <a:noFill/>
          <a:ln w="28575">
            <a:solidFill>
              <a:srgbClr val="002A5E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Picture Placeholder 27"/>
          <p:cNvSpPr>
            <a:spLocks noGrp="1"/>
          </p:cNvSpPr>
          <p:nvPr>
            <p:ph type="pic" sz="quarter" idx="25" hasCustomPrompt="1"/>
          </p:nvPr>
        </p:nvSpPr>
        <p:spPr>
          <a:xfrm>
            <a:off x="1052916" y="1330414"/>
            <a:ext cx="1349649" cy="1350000"/>
          </a:xfrm>
          <a:prstGeom prst="ellipse">
            <a:avLst/>
          </a:prstGeom>
          <a:ln>
            <a:noFill/>
          </a:ln>
        </p:spPr>
        <p:txBody>
          <a:bodyPr anchor="ctr" anchorCtr="0"/>
          <a:lstStyle>
            <a:lvl1pPr marL="0" indent="0" algn="ctr">
              <a:buNone/>
              <a:defRPr sz="525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Add Info</a:t>
            </a:r>
            <a:br>
              <a:rPr lang="en-GB" dirty="0"/>
            </a:br>
            <a:r>
              <a:rPr lang="en-GB" dirty="0"/>
              <a:t>Graphic</a:t>
            </a:r>
          </a:p>
        </p:txBody>
      </p:sp>
      <p:sp>
        <p:nvSpPr>
          <p:cNvPr id="16" name="Picture Placeholder 27"/>
          <p:cNvSpPr>
            <a:spLocks noGrp="1"/>
          </p:cNvSpPr>
          <p:nvPr>
            <p:ph type="pic" sz="quarter" idx="27" hasCustomPrompt="1"/>
          </p:nvPr>
        </p:nvSpPr>
        <p:spPr>
          <a:xfrm>
            <a:off x="3897175" y="1330414"/>
            <a:ext cx="1349649" cy="1350000"/>
          </a:xfrm>
          <a:prstGeom prst="ellipse">
            <a:avLst/>
          </a:prstGeom>
          <a:ln>
            <a:noFill/>
          </a:ln>
        </p:spPr>
        <p:txBody>
          <a:bodyPr anchor="ctr" anchorCtr="0"/>
          <a:lstStyle>
            <a:lvl1pPr marL="0" indent="0" algn="ctr">
              <a:buNone/>
              <a:defRPr sz="525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Add Info</a:t>
            </a:r>
            <a:br>
              <a:rPr lang="en-GB" dirty="0"/>
            </a:br>
            <a:r>
              <a:rPr lang="en-GB" dirty="0"/>
              <a:t>Graphic</a:t>
            </a:r>
          </a:p>
        </p:txBody>
      </p:sp>
      <p:sp>
        <p:nvSpPr>
          <p:cNvPr id="25" name="Picture Placeholder 27"/>
          <p:cNvSpPr>
            <a:spLocks noGrp="1"/>
          </p:cNvSpPr>
          <p:nvPr>
            <p:ph type="pic" sz="quarter" idx="29" hasCustomPrompt="1"/>
          </p:nvPr>
        </p:nvSpPr>
        <p:spPr>
          <a:xfrm>
            <a:off x="6741433" y="1330414"/>
            <a:ext cx="1349649" cy="1350000"/>
          </a:xfrm>
          <a:prstGeom prst="ellipse">
            <a:avLst/>
          </a:prstGeom>
          <a:ln>
            <a:noFill/>
          </a:ln>
        </p:spPr>
        <p:txBody>
          <a:bodyPr anchor="ctr" anchorCtr="0"/>
          <a:lstStyle>
            <a:lvl1pPr marL="0" indent="0" algn="ctr">
              <a:buNone/>
              <a:defRPr sz="525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Add Info</a:t>
            </a:r>
            <a:br>
              <a:rPr lang="en-GB" dirty="0"/>
            </a:br>
            <a:r>
              <a:rPr lang="en-GB" dirty="0"/>
              <a:t>Graphic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0" hasCustomPrompt="1"/>
          </p:nvPr>
        </p:nvSpPr>
        <p:spPr>
          <a:xfrm>
            <a:off x="351144" y="4164911"/>
            <a:ext cx="8441713" cy="425053"/>
          </a:xfrm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r>
              <a:rPr lang="en-US" dirty="0"/>
              <a:t>Text</a:t>
            </a:r>
            <a:endParaRPr lang="en-GB" dirty="0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31" hasCustomPrompt="1"/>
          </p:nvPr>
        </p:nvSpPr>
        <p:spPr>
          <a:xfrm>
            <a:off x="515406" y="2880665"/>
            <a:ext cx="2423969" cy="1039500"/>
          </a:xfrm>
        </p:spPr>
        <p:txBody>
          <a:bodyPr/>
          <a:lstStyle>
            <a:lvl1pPr marL="0" marR="0" indent="0" algn="ctr" defTabSz="751819" rtl="0" eaLnBrk="1" fontAlgn="base" latinLnBrk="0" hangingPunct="1">
              <a:lnSpc>
                <a:spcPct val="100000"/>
              </a:lnSpc>
              <a:spcBef>
                <a:spcPts val="150"/>
              </a:spcBef>
              <a:spcAft>
                <a:spcPts val="9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None/>
              <a:tabLst/>
              <a:defRPr lang="en-US" sz="1500" b="1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>
              <a:defRPr lang="en-GB" sz="1050" kern="1200" dirty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</a:lstStyle>
          <a:p>
            <a:r>
              <a:rPr lang="en-US" dirty="0"/>
              <a:t>Text</a:t>
            </a:r>
          </a:p>
          <a:p>
            <a:pPr marL="2381" lvl="1" indent="0" algn="l" defTabSz="751819" rtl="0" eaLnBrk="1" fontAlgn="base" hangingPunct="1">
              <a:spcBef>
                <a:spcPts val="150"/>
              </a:spcBef>
              <a:spcAft>
                <a:spcPts val="15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None/>
            </a:pPr>
            <a:r>
              <a:rPr lang="en-US" dirty="0"/>
              <a:t>Text</a:t>
            </a:r>
          </a:p>
        </p:txBody>
      </p:sp>
      <p:sp>
        <p:nvSpPr>
          <p:cNvPr id="29" name="Text Placeholder 27"/>
          <p:cNvSpPr>
            <a:spLocks noGrp="1"/>
          </p:cNvSpPr>
          <p:nvPr>
            <p:ph type="body" sz="quarter" idx="32" hasCustomPrompt="1"/>
          </p:nvPr>
        </p:nvSpPr>
        <p:spPr>
          <a:xfrm>
            <a:off x="3359665" y="2880665"/>
            <a:ext cx="2423969" cy="1039500"/>
          </a:xfrm>
        </p:spPr>
        <p:txBody>
          <a:bodyPr/>
          <a:lstStyle>
            <a:lvl1pPr marL="0" marR="0" indent="0" algn="ctr" defTabSz="751819" rtl="0" eaLnBrk="1" fontAlgn="base" latinLnBrk="0" hangingPunct="1">
              <a:lnSpc>
                <a:spcPct val="100000"/>
              </a:lnSpc>
              <a:spcBef>
                <a:spcPts val="150"/>
              </a:spcBef>
              <a:spcAft>
                <a:spcPts val="9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None/>
              <a:tabLst/>
              <a:defRPr lang="en-US" sz="15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>
              <a:defRPr lang="en-GB" sz="1050" kern="1200" dirty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</a:lstStyle>
          <a:p>
            <a:r>
              <a:rPr lang="en-US" dirty="0"/>
              <a:t>Text</a:t>
            </a:r>
          </a:p>
          <a:p>
            <a:pPr marL="2381" lvl="1" indent="0" algn="l" defTabSz="751819" rtl="0" eaLnBrk="1" fontAlgn="base" hangingPunct="1">
              <a:spcBef>
                <a:spcPts val="150"/>
              </a:spcBef>
              <a:spcAft>
                <a:spcPts val="15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None/>
            </a:pPr>
            <a:r>
              <a:rPr lang="en-US" dirty="0"/>
              <a:t>Text</a:t>
            </a:r>
          </a:p>
        </p:txBody>
      </p:sp>
      <p:sp>
        <p:nvSpPr>
          <p:cNvPr id="30" name="Text Placeholder 27"/>
          <p:cNvSpPr>
            <a:spLocks noGrp="1"/>
          </p:cNvSpPr>
          <p:nvPr>
            <p:ph type="body" sz="quarter" idx="33" hasCustomPrompt="1"/>
          </p:nvPr>
        </p:nvSpPr>
        <p:spPr>
          <a:xfrm>
            <a:off x="6203923" y="2880665"/>
            <a:ext cx="2423969" cy="1039500"/>
          </a:xfrm>
        </p:spPr>
        <p:txBody>
          <a:bodyPr/>
          <a:lstStyle>
            <a:lvl1pPr marL="0" marR="0" indent="0" algn="ctr" defTabSz="751819" rtl="0" eaLnBrk="1" fontAlgn="base" latinLnBrk="0" hangingPunct="1">
              <a:lnSpc>
                <a:spcPct val="100000"/>
              </a:lnSpc>
              <a:spcBef>
                <a:spcPts val="150"/>
              </a:spcBef>
              <a:spcAft>
                <a:spcPts val="9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None/>
              <a:tabLst/>
              <a:defRPr lang="en-US" sz="1500" b="1" kern="1200" dirty="0" smtClean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>
              <a:defRPr lang="en-GB" sz="1050" kern="1200" dirty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</a:lstStyle>
          <a:p>
            <a:r>
              <a:rPr lang="en-US" dirty="0"/>
              <a:t>Text</a:t>
            </a:r>
          </a:p>
          <a:p>
            <a:pPr marL="2381" lvl="1" indent="0" algn="l" defTabSz="751819" rtl="0" eaLnBrk="1" fontAlgn="base" hangingPunct="1">
              <a:spcBef>
                <a:spcPts val="150"/>
              </a:spcBef>
              <a:spcAft>
                <a:spcPts val="15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None/>
            </a:pPr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9812560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Icon S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909" y="4974115"/>
            <a:ext cx="173124" cy="103875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ECECE"/>
                  </a:outerShdw>
                </a:effectLst>
              </a14:hiddenEffects>
            </a:ext>
          </a:extLst>
        </p:spPr>
        <p:txBody>
          <a:bodyPr wrap="none" lIns="0" tIns="0" rIns="0" bIns="0" anchor="ctr" anchorCtr="0">
            <a:spAutoFit/>
          </a:bodyPr>
          <a:lstStyle>
            <a:lvl1pPr algn="l" defTabSz="214638" eaLnBrk="0" hangingPunct="0">
              <a:lnSpc>
                <a:spcPct val="90000"/>
              </a:lnSpc>
              <a:defRPr lang="en-GB" sz="750" b="0" smtClean="0">
                <a:solidFill>
                  <a:schemeClr val="dk1"/>
                </a:solidFill>
                <a:latin typeface="+mn-lt"/>
              </a:defRPr>
            </a:lvl1pPr>
          </a:lstStyle>
          <a:p>
            <a:pPr>
              <a:defRPr/>
            </a:pPr>
            <a:fld id="{B534F15D-BC28-4469-A087-2CE4BCDE5F07}" type="slidenum">
              <a:rPr lang="en-GB" smtClean="0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22" hasCustomPrompt="1"/>
          </p:nvPr>
        </p:nvSpPr>
        <p:spPr>
          <a:xfrm>
            <a:off x="350909" y="4674394"/>
            <a:ext cx="8440702" cy="116100"/>
          </a:xfrm>
          <a:prstGeom prst="rect">
            <a:avLst/>
          </a:prstGeom>
          <a:noFill/>
        </p:spPr>
        <p:txBody>
          <a:bodyPr lIns="0" rIns="0" b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675" b="0">
                <a:solidFill>
                  <a:schemeClr val="dk1"/>
                </a:solidFill>
                <a:latin typeface="+mn-lt"/>
              </a:defRPr>
            </a:lvl1pPr>
            <a:lvl2pPr marL="280530" indent="0">
              <a:buNone/>
              <a:defRPr/>
            </a:lvl2pPr>
            <a:lvl3pPr marL="753066" indent="0">
              <a:buNone/>
              <a:defRPr/>
            </a:lvl3pPr>
            <a:lvl4pPr marL="1128352" indent="0">
              <a:buNone/>
              <a:defRPr/>
            </a:lvl4pPr>
            <a:lvl5pPr marL="1504886" indent="0">
              <a:buNone/>
              <a:defRPr/>
            </a:lvl5pPr>
          </a:lstStyle>
          <a:p>
            <a:r>
              <a:rPr lang="en-GB" dirty="0"/>
              <a:t>Source:</a:t>
            </a:r>
          </a:p>
        </p:txBody>
      </p:sp>
      <p:sp>
        <p:nvSpPr>
          <p:cNvPr id="14" name="Picture Placeholder 27"/>
          <p:cNvSpPr>
            <a:spLocks noGrp="1"/>
          </p:cNvSpPr>
          <p:nvPr>
            <p:ph type="pic" sz="quarter" idx="25" hasCustomPrompt="1"/>
          </p:nvPr>
        </p:nvSpPr>
        <p:spPr>
          <a:xfrm>
            <a:off x="1052916" y="1330414"/>
            <a:ext cx="1349649" cy="1350000"/>
          </a:xfrm>
          <a:prstGeom prst="ellipse">
            <a:avLst/>
          </a:prstGeom>
          <a:ln>
            <a:noFill/>
          </a:ln>
        </p:spPr>
        <p:txBody>
          <a:bodyPr anchor="ctr" anchorCtr="0"/>
          <a:lstStyle>
            <a:lvl1pPr marL="0" indent="0" algn="ctr">
              <a:buNone/>
              <a:defRPr sz="525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Add Info</a:t>
            </a:r>
            <a:br>
              <a:rPr lang="en-GB" dirty="0"/>
            </a:br>
            <a:r>
              <a:rPr lang="en-GB" dirty="0"/>
              <a:t>Graphic</a:t>
            </a:r>
          </a:p>
        </p:txBody>
      </p:sp>
      <p:sp>
        <p:nvSpPr>
          <p:cNvPr id="16" name="Picture Placeholder 27"/>
          <p:cNvSpPr>
            <a:spLocks noGrp="1"/>
          </p:cNvSpPr>
          <p:nvPr>
            <p:ph type="pic" sz="quarter" idx="27" hasCustomPrompt="1"/>
          </p:nvPr>
        </p:nvSpPr>
        <p:spPr>
          <a:xfrm>
            <a:off x="3897175" y="1330414"/>
            <a:ext cx="1349649" cy="1350000"/>
          </a:xfrm>
          <a:prstGeom prst="ellipse">
            <a:avLst/>
          </a:prstGeom>
          <a:ln>
            <a:noFill/>
          </a:ln>
        </p:spPr>
        <p:txBody>
          <a:bodyPr anchor="ctr" anchorCtr="0"/>
          <a:lstStyle>
            <a:lvl1pPr marL="0" indent="0" algn="ctr">
              <a:buNone/>
              <a:defRPr sz="525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Add Info</a:t>
            </a:r>
            <a:br>
              <a:rPr lang="en-GB" dirty="0"/>
            </a:br>
            <a:r>
              <a:rPr lang="en-GB" dirty="0"/>
              <a:t>Graphic</a:t>
            </a:r>
          </a:p>
        </p:txBody>
      </p:sp>
      <p:sp>
        <p:nvSpPr>
          <p:cNvPr id="25" name="Picture Placeholder 27"/>
          <p:cNvSpPr>
            <a:spLocks noGrp="1"/>
          </p:cNvSpPr>
          <p:nvPr>
            <p:ph type="pic" sz="quarter" idx="29" hasCustomPrompt="1"/>
          </p:nvPr>
        </p:nvSpPr>
        <p:spPr>
          <a:xfrm>
            <a:off x="6741433" y="1330414"/>
            <a:ext cx="1349649" cy="1350000"/>
          </a:xfrm>
          <a:prstGeom prst="ellipse">
            <a:avLst/>
          </a:prstGeom>
          <a:ln>
            <a:noFill/>
          </a:ln>
        </p:spPr>
        <p:txBody>
          <a:bodyPr anchor="ctr" anchorCtr="0"/>
          <a:lstStyle>
            <a:lvl1pPr marL="0" indent="0" algn="ctr">
              <a:buNone/>
              <a:defRPr sz="525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Add Info</a:t>
            </a:r>
            <a:br>
              <a:rPr lang="en-GB" dirty="0"/>
            </a:br>
            <a:r>
              <a:rPr lang="en-GB" dirty="0"/>
              <a:t>Graphic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0" hasCustomPrompt="1"/>
          </p:nvPr>
        </p:nvSpPr>
        <p:spPr>
          <a:xfrm>
            <a:off x="351144" y="4164911"/>
            <a:ext cx="8441713" cy="425053"/>
          </a:xfrm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r>
              <a:rPr lang="en-US" dirty="0"/>
              <a:t>Text</a:t>
            </a:r>
            <a:endParaRPr lang="en-GB" dirty="0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31" hasCustomPrompt="1"/>
          </p:nvPr>
        </p:nvSpPr>
        <p:spPr>
          <a:xfrm>
            <a:off x="515406" y="2880665"/>
            <a:ext cx="2423969" cy="1039500"/>
          </a:xfrm>
        </p:spPr>
        <p:txBody>
          <a:bodyPr/>
          <a:lstStyle>
            <a:lvl1pPr marL="0" marR="0" indent="0" algn="ctr" defTabSz="751819" rtl="0" eaLnBrk="1" fontAlgn="base" latinLnBrk="0" hangingPunct="1">
              <a:lnSpc>
                <a:spcPct val="100000"/>
              </a:lnSpc>
              <a:spcBef>
                <a:spcPts val="150"/>
              </a:spcBef>
              <a:spcAft>
                <a:spcPts val="9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None/>
              <a:tabLst/>
              <a:defRPr lang="en-US" sz="1500" b="1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>
              <a:defRPr lang="en-GB" sz="1050" kern="1200" dirty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</a:lstStyle>
          <a:p>
            <a:r>
              <a:rPr lang="en-US" dirty="0"/>
              <a:t>Text</a:t>
            </a:r>
          </a:p>
          <a:p>
            <a:pPr marL="2381" lvl="1" indent="0" algn="l" defTabSz="751819" rtl="0" eaLnBrk="1" fontAlgn="base" hangingPunct="1">
              <a:spcBef>
                <a:spcPts val="150"/>
              </a:spcBef>
              <a:spcAft>
                <a:spcPts val="15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None/>
            </a:pPr>
            <a:r>
              <a:rPr lang="en-US" dirty="0"/>
              <a:t>Text</a:t>
            </a:r>
          </a:p>
        </p:txBody>
      </p:sp>
      <p:sp>
        <p:nvSpPr>
          <p:cNvPr id="29" name="Text Placeholder 27"/>
          <p:cNvSpPr>
            <a:spLocks noGrp="1"/>
          </p:cNvSpPr>
          <p:nvPr>
            <p:ph type="body" sz="quarter" idx="32" hasCustomPrompt="1"/>
          </p:nvPr>
        </p:nvSpPr>
        <p:spPr>
          <a:xfrm>
            <a:off x="3359665" y="2880665"/>
            <a:ext cx="2423969" cy="1039500"/>
          </a:xfrm>
        </p:spPr>
        <p:txBody>
          <a:bodyPr/>
          <a:lstStyle>
            <a:lvl1pPr marL="0" marR="0" indent="0" algn="ctr" defTabSz="751819" rtl="0" eaLnBrk="1" fontAlgn="base" latinLnBrk="0" hangingPunct="1">
              <a:lnSpc>
                <a:spcPct val="100000"/>
              </a:lnSpc>
              <a:spcBef>
                <a:spcPts val="150"/>
              </a:spcBef>
              <a:spcAft>
                <a:spcPts val="9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None/>
              <a:tabLst/>
              <a:defRPr lang="en-US" sz="15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>
              <a:defRPr lang="en-GB" sz="1050" kern="1200" dirty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</a:lstStyle>
          <a:p>
            <a:r>
              <a:rPr lang="en-US" dirty="0"/>
              <a:t>Text</a:t>
            </a:r>
          </a:p>
          <a:p>
            <a:pPr marL="2381" lvl="1" indent="0" algn="l" defTabSz="751819" rtl="0" eaLnBrk="1" fontAlgn="base" hangingPunct="1">
              <a:spcBef>
                <a:spcPts val="150"/>
              </a:spcBef>
              <a:spcAft>
                <a:spcPts val="15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None/>
            </a:pPr>
            <a:r>
              <a:rPr lang="en-US" dirty="0"/>
              <a:t>Text</a:t>
            </a:r>
          </a:p>
        </p:txBody>
      </p:sp>
      <p:sp>
        <p:nvSpPr>
          <p:cNvPr id="30" name="Text Placeholder 27"/>
          <p:cNvSpPr>
            <a:spLocks noGrp="1"/>
          </p:cNvSpPr>
          <p:nvPr>
            <p:ph type="body" sz="quarter" idx="33" hasCustomPrompt="1"/>
          </p:nvPr>
        </p:nvSpPr>
        <p:spPr>
          <a:xfrm>
            <a:off x="6203923" y="2880665"/>
            <a:ext cx="2423969" cy="1039500"/>
          </a:xfrm>
        </p:spPr>
        <p:txBody>
          <a:bodyPr/>
          <a:lstStyle>
            <a:lvl1pPr marL="0" marR="0" indent="0" algn="ctr" defTabSz="751819" rtl="0" eaLnBrk="1" fontAlgn="base" latinLnBrk="0" hangingPunct="1">
              <a:lnSpc>
                <a:spcPct val="100000"/>
              </a:lnSpc>
              <a:spcBef>
                <a:spcPts val="150"/>
              </a:spcBef>
              <a:spcAft>
                <a:spcPts val="9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None/>
              <a:tabLst/>
              <a:defRPr lang="en-US" sz="1500" b="1" kern="1200" dirty="0" smtClean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>
              <a:defRPr lang="en-GB" sz="1050" kern="1200" dirty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</a:lstStyle>
          <a:p>
            <a:r>
              <a:rPr lang="en-US" dirty="0"/>
              <a:t>Text</a:t>
            </a:r>
          </a:p>
          <a:p>
            <a:pPr marL="2381" lvl="1" indent="0" algn="l" defTabSz="751819" rtl="0" eaLnBrk="1" fontAlgn="base" hangingPunct="1">
              <a:spcBef>
                <a:spcPts val="150"/>
              </a:spcBef>
              <a:spcAft>
                <a:spcPts val="15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None/>
            </a:pPr>
            <a:r>
              <a:rPr lang="en-US" dirty="0"/>
              <a:t>Text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50909" y="272700"/>
            <a:ext cx="8440702" cy="351000"/>
          </a:xfrm>
        </p:spPr>
        <p:txBody>
          <a:bodyPr/>
          <a:lstStyle/>
          <a:p>
            <a:r>
              <a:rPr lang="en-US" dirty="0"/>
              <a:t>Title</a:t>
            </a:r>
            <a:endParaRPr lang="en-GB" dirty="0"/>
          </a:p>
        </p:txBody>
      </p:sp>
      <p:sp>
        <p:nvSpPr>
          <p:cNvPr id="2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50909" y="677700"/>
            <a:ext cx="8440702" cy="35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25">
                <a:solidFill>
                  <a:srgbClr val="0074B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531789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phy - si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"/>
          <p:cNvSpPr>
            <a:spLocks noGrp="1"/>
          </p:cNvSpPr>
          <p:nvPr>
            <p:ph type="body" sz="quarter" idx="29"/>
          </p:nvPr>
        </p:nvSpPr>
        <p:spPr>
          <a:xfrm>
            <a:off x="3517185" y="2220779"/>
            <a:ext cx="5231300" cy="482926"/>
          </a:xfrm>
          <a:prstGeom prst="rect">
            <a:avLst/>
          </a:prstGeom>
        </p:spPr>
        <p:txBody>
          <a:bodyPr lIns="0" tIns="75417">
            <a:noAutofit/>
          </a:bodyPr>
          <a:lstStyle>
            <a:lvl1pPr marL="0" indent="0">
              <a:spcBef>
                <a:spcPts val="0"/>
              </a:spcBef>
              <a:spcAft>
                <a:spcPts val="235"/>
              </a:spcAft>
              <a:buNone/>
              <a:defRPr sz="1200" b="1">
                <a:solidFill>
                  <a:srgbClr val="002A5E"/>
                </a:solidFill>
                <a:latin typeface="+mn-lt"/>
              </a:defRPr>
            </a:lvl1pPr>
            <a:lvl2pPr marL="0" indent="0">
              <a:spcBef>
                <a:spcPts val="79"/>
              </a:spcBef>
              <a:spcAft>
                <a:spcPts val="79"/>
              </a:spcAft>
              <a:buClrTx/>
              <a:buNone/>
              <a:defRPr sz="1200" b="1">
                <a:solidFill>
                  <a:schemeClr val="tx1"/>
                </a:solidFill>
                <a:latin typeface="+mn-lt"/>
              </a:defRPr>
            </a:lvl2pPr>
            <a:lvl3pPr marL="140888" indent="-140888">
              <a:spcBef>
                <a:spcPts val="235"/>
              </a:spcBef>
              <a:spcAft>
                <a:spcPts val="235"/>
              </a:spcAft>
              <a:buClrTx/>
              <a:buSzPct val="130000"/>
              <a:buFont typeface="Noto Sans" panose="020B0502040504020204" pitchFamily="34" charset="0"/>
              <a:buChar char="–"/>
              <a:defRPr sz="750"/>
            </a:lvl3pPr>
            <a:lvl4pPr marL="282738" indent="-141370">
              <a:spcBef>
                <a:spcPts val="235"/>
              </a:spcBef>
              <a:spcAft>
                <a:spcPts val="235"/>
              </a:spcAft>
              <a:buClrTx/>
              <a:buFont typeface="Noto Sans" panose="020B0502040504020204" pitchFamily="34" charset="0"/>
              <a:buChar char="–"/>
              <a:defRPr sz="750"/>
            </a:lvl4pPr>
            <a:lvl5pPr marL="424108" indent="-141370">
              <a:spcBef>
                <a:spcPts val="235"/>
              </a:spcBef>
              <a:spcAft>
                <a:spcPts val="235"/>
              </a:spcAft>
              <a:buClrTx/>
              <a:buFont typeface="Noto Sans" panose="020B0502040504020204" pitchFamily="34" charset="0"/>
              <a:buChar char="–"/>
              <a:defRPr sz="7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909" y="4974115"/>
            <a:ext cx="173124" cy="103875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ECECE"/>
                  </a:outerShdw>
                </a:effectLst>
              </a14:hiddenEffects>
            </a:ext>
          </a:extLst>
        </p:spPr>
        <p:txBody>
          <a:bodyPr wrap="none" lIns="0" tIns="0" rIns="0" bIns="0" anchor="ctr" anchorCtr="0">
            <a:spAutoFit/>
          </a:bodyPr>
          <a:lstStyle>
            <a:lvl1pPr algn="l" defTabSz="214638" eaLnBrk="0" hangingPunct="0">
              <a:lnSpc>
                <a:spcPct val="90000"/>
              </a:lnSpc>
              <a:defRPr lang="en-GB" sz="750" b="0" smtClean="0">
                <a:solidFill>
                  <a:schemeClr val="dk1"/>
                </a:solidFill>
                <a:latin typeface="+mn-lt"/>
              </a:defRPr>
            </a:lvl1pPr>
          </a:lstStyle>
          <a:p>
            <a:pPr>
              <a:defRPr/>
            </a:pPr>
            <a:fld id="{B534F15D-BC28-4469-A087-2CE4BCDE5F07}" type="slidenum">
              <a:rPr lang="en-GB" smtClean="0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25" name="Picture Placeholder 6"/>
          <p:cNvSpPr>
            <a:spLocks noGrp="1" noChangeAspect="1"/>
          </p:cNvSpPr>
          <p:nvPr>
            <p:ph type="pic" sz="quarter" idx="30" hasCustomPrompt="1"/>
          </p:nvPr>
        </p:nvSpPr>
        <p:spPr>
          <a:xfrm>
            <a:off x="3517185" y="736895"/>
            <a:ext cx="1622523" cy="14364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FontTx/>
              <a:buNone/>
              <a:defRPr sz="600" b="1" baseline="0">
                <a:solidFill>
                  <a:srgbClr val="0074B7"/>
                </a:solidFill>
              </a:defRPr>
            </a:lvl1pPr>
          </a:lstStyle>
          <a:p>
            <a:r>
              <a:rPr lang="en-GB" dirty="0"/>
              <a:t>Picture 5.32x6.01cm</a:t>
            </a:r>
          </a:p>
        </p:txBody>
      </p:sp>
      <p:sp>
        <p:nvSpPr>
          <p:cNvPr id="23" name="Title 7"/>
          <p:cNvSpPr>
            <a:spLocks noGrp="1"/>
          </p:cNvSpPr>
          <p:nvPr>
            <p:ph type="title" hasCustomPrompt="1"/>
          </p:nvPr>
        </p:nvSpPr>
        <p:spPr>
          <a:xfrm>
            <a:off x="575652" y="1916702"/>
            <a:ext cx="2213424" cy="332399"/>
          </a:xfrm>
          <a:prstGeom prst="callout1">
            <a:avLst>
              <a:gd name="adj1" fmla="val 128000"/>
              <a:gd name="adj2" fmla="val 56000"/>
              <a:gd name="adj3" fmla="val 128000"/>
              <a:gd name="adj4" fmla="val 100000"/>
            </a:avLst>
          </a:prstGeom>
          <a:ln w="57150">
            <a:solidFill>
              <a:srgbClr val="002A5E"/>
            </a:solidFill>
          </a:ln>
        </p:spPr>
        <p:txBody>
          <a:bodyPr bIns="0" anchor="b" anchorCtr="0"/>
          <a:lstStyle>
            <a:lvl1pPr algn="r">
              <a:lnSpc>
                <a:spcPct val="90000"/>
              </a:lnSpc>
              <a:defRPr sz="2399">
                <a:solidFill>
                  <a:schemeClr val="tx1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r>
              <a:rPr lang="en-GB" dirty="0"/>
              <a:t>Team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75406" y="2441546"/>
            <a:ext cx="2213670" cy="410513"/>
          </a:xfrm>
          <a:prstGeom prst="rect">
            <a:avLst/>
          </a:prstGeom>
        </p:spPr>
        <p:txBody>
          <a:bodyPr lIns="0" rIns="0" anchor="t">
            <a:noAutofit/>
          </a:bodyPr>
          <a:lstStyle>
            <a:lvl1pPr marL="0" indent="0" algn="r">
              <a:buNone/>
              <a:defRPr sz="1725" b="1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IN" dirty="0"/>
              <a:t>Click to add text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1"/>
          </p:nvPr>
        </p:nvSpPr>
        <p:spPr>
          <a:xfrm>
            <a:off x="3517185" y="2740819"/>
            <a:ext cx="5279047" cy="1755000"/>
          </a:xfrm>
        </p:spPr>
        <p:txBody>
          <a:bodyPr/>
          <a:lstStyle>
            <a:lvl1pPr>
              <a:defRPr sz="1050"/>
            </a:lvl1pPr>
            <a:lvl2pPr>
              <a:defRPr sz="105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369570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phies 2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6"/>
          <p:cNvSpPr>
            <a:spLocks noGrp="1" noChangeAspect="1"/>
          </p:cNvSpPr>
          <p:nvPr>
            <p:ph type="pic" sz="quarter" idx="30" hasCustomPrompt="1"/>
          </p:nvPr>
        </p:nvSpPr>
        <p:spPr>
          <a:xfrm>
            <a:off x="3517185" y="737100"/>
            <a:ext cx="1622523" cy="14364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FontTx/>
              <a:buNone/>
              <a:defRPr sz="600" b="1" baseline="0">
                <a:solidFill>
                  <a:srgbClr val="0074B7"/>
                </a:solidFill>
              </a:defRPr>
            </a:lvl1pPr>
          </a:lstStyle>
          <a:p>
            <a:r>
              <a:rPr lang="en-GB" dirty="0"/>
              <a:t>Picture 5.32x6.01cm</a:t>
            </a:r>
          </a:p>
        </p:txBody>
      </p:sp>
      <p:sp>
        <p:nvSpPr>
          <p:cNvPr id="23" name="Title 7"/>
          <p:cNvSpPr>
            <a:spLocks noGrp="1"/>
          </p:cNvSpPr>
          <p:nvPr>
            <p:ph type="title" hasCustomPrompt="1"/>
          </p:nvPr>
        </p:nvSpPr>
        <p:spPr>
          <a:xfrm>
            <a:off x="575652" y="1916702"/>
            <a:ext cx="2213424" cy="332399"/>
          </a:xfrm>
          <a:prstGeom prst="callout1">
            <a:avLst>
              <a:gd name="adj1" fmla="val 128000"/>
              <a:gd name="adj2" fmla="val 56000"/>
              <a:gd name="adj3" fmla="val 128000"/>
              <a:gd name="adj4" fmla="val 100000"/>
            </a:avLst>
          </a:prstGeom>
          <a:ln w="57150">
            <a:solidFill>
              <a:srgbClr val="002A5E"/>
            </a:solidFill>
          </a:ln>
        </p:spPr>
        <p:txBody>
          <a:bodyPr bIns="0" anchor="b" anchorCtr="0"/>
          <a:lstStyle>
            <a:lvl1pPr algn="r">
              <a:lnSpc>
                <a:spcPct val="90000"/>
              </a:lnSpc>
              <a:defRPr sz="2399">
                <a:solidFill>
                  <a:schemeClr val="tx1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r>
              <a:rPr lang="en-GB" dirty="0"/>
              <a:t>Team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75406" y="2441546"/>
            <a:ext cx="2213670" cy="410513"/>
          </a:xfrm>
          <a:prstGeom prst="rect">
            <a:avLst/>
          </a:prstGeom>
        </p:spPr>
        <p:txBody>
          <a:bodyPr lIns="0" rIns="0" anchor="t">
            <a:noAutofit/>
          </a:bodyPr>
          <a:lstStyle>
            <a:lvl1pPr marL="0" indent="0" algn="r">
              <a:buNone/>
              <a:defRPr sz="1725" b="1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IN" dirty="0"/>
              <a:t>Click to add text</a:t>
            </a:r>
          </a:p>
        </p:txBody>
      </p:sp>
      <p:sp>
        <p:nvSpPr>
          <p:cNvPr id="12" name="Picture Placeholder 6"/>
          <p:cNvSpPr>
            <a:spLocks noGrp="1" noChangeAspect="1"/>
          </p:cNvSpPr>
          <p:nvPr>
            <p:ph type="pic" sz="quarter" idx="32" hasCustomPrompt="1"/>
          </p:nvPr>
        </p:nvSpPr>
        <p:spPr>
          <a:xfrm>
            <a:off x="3517185" y="2651007"/>
            <a:ext cx="1622523" cy="14364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FontTx/>
              <a:buNone/>
              <a:defRPr sz="600" b="1" baseline="0">
                <a:solidFill>
                  <a:srgbClr val="0074B7"/>
                </a:solidFill>
              </a:defRPr>
            </a:lvl1pPr>
          </a:lstStyle>
          <a:p>
            <a:r>
              <a:rPr lang="en-GB" dirty="0"/>
              <a:t>Picture 5.32x6.01cm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3"/>
          </p:nvPr>
        </p:nvSpPr>
        <p:spPr>
          <a:xfrm>
            <a:off x="5725209" y="1115616"/>
            <a:ext cx="3066401" cy="1223963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4"/>
          </p:nvPr>
        </p:nvSpPr>
        <p:spPr>
          <a:xfrm>
            <a:off x="5725209" y="3036094"/>
            <a:ext cx="3066401" cy="1234679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909" y="4974115"/>
            <a:ext cx="173124" cy="103875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ECECE"/>
                  </a:outerShdw>
                </a:effectLst>
              </a14:hiddenEffects>
            </a:ext>
          </a:extLst>
        </p:spPr>
        <p:txBody>
          <a:bodyPr wrap="none" lIns="0" tIns="0" rIns="0" bIns="0" anchor="ctr" anchorCtr="0">
            <a:spAutoFit/>
          </a:bodyPr>
          <a:lstStyle>
            <a:lvl1pPr algn="l" defTabSz="214638" eaLnBrk="0" hangingPunct="0">
              <a:lnSpc>
                <a:spcPct val="90000"/>
              </a:lnSpc>
              <a:defRPr lang="en-GB" sz="750" b="0" smtClean="0">
                <a:solidFill>
                  <a:schemeClr val="dk1"/>
                </a:solidFill>
                <a:latin typeface="+mn-lt"/>
              </a:defRPr>
            </a:lvl1pPr>
          </a:lstStyle>
          <a:p>
            <a:pPr>
              <a:defRPr/>
            </a:pPr>
            <a:fld id="{B534F15D-BC28-4469-A087-2CE4BCDE5F07}" type="slidenum">
              <a:rPr lang="en-GB" smtClean="0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35"/>
          </p:nvPr>
        </p:nvSpPr>
        <p:spPr>
          <a:xfrm>
            <a:off x="5725209" y="548474"/>
            <a:ext cx="3066401" cy="482926"/>
          </a:xfrm>
          <a:prstGeom prst="rect">
            <a:avLst/>
          </a:prstGeom>
        </p:spPr>
        <p:txBody>
          <a:bodyPr lIns="0" tIns="75417">
            <a:noAutofit/>
          </a:bodyPr>
          <a:lstStyle>
            <a:lvl1pPr marL="0" indent="0">
              <a:spcBef>
                <a:spcPts val="0"/>
              </a:spcBef>
              <a:spcAft>
                <a:spcPts val="235"/>
              </a:spcAft>
              <a:buNone/>
              <a:defRPr sz="1200" b="1">
                <a:solidFill>
                  <a:srgbClr val="002A5E"/>
                </a:solidFill>
                <a:latin typeface="+mn-lt"/>
              </a:defRPr>
            </a:lvl1pPr>
            <a:lvl2pPr marL="0" indent="0">
              <a:spcBef>
                <a:spcPts val="79"/>
              </a:spcBef>
              <a:spcAft>
                <a:spcPts val="79"/>
              </a:spcAft>
              <a:buClrTx/>
              <a:buNone/>
              <a:defRPr sz="1200" b="1">
                <a:solidFill>
                  <a:schemeClr val="tx1"/>
                </a:solidFill>
                <a:latin typeface="+mn-lt"/>
              </a:defRPr>
            </a:lvl2pPr>
            <a:lvl3pPr marL="140888" indent="-140888">
              <a:spcBef>
                <a:spcPts val="235"/>
              </a:spcBef>
              <a:spcAft>
                <a:spcPts val="235"/>
              </a:spcAft>
              <a:buClrTx/>
              <a:buSzPct val="130000"/>
              <a:buFont typeface="Noto Sans" panose="020B0502040504020204" pitchFamily="34" charset="0"/>
              <a:buChar char="–"/>
              <a:defRPr sz="750"/>
            </a:lvl3pPr>
            <a:lvl4pPr marL="282738" indent="-141370">
              <a:spcBef>
                <a:spcPts val="235"/>
              </a:spcBef>
              <a:spcAft>
                <a:spcPts val="235"/>
              </a:spcAft>
              <a:buClrTx/>
              <a:buFont typeface="Noto Sans" panose="020B0502040504020204" pitchFamily="34" charset="0"/>
              <a:buChar char="–"/>
              <a:defRPr sz="750"/>
            </a:lvl4pPr>
            <a:lvl5pPr marL="424108" indent="-141370">
              <a:spcBef>
                <a:spcPts val="235"/>
              </a:spcBef>
              <a:spcAft>
                <a:spcPts val="235"/>
              </a:spcAft>
              <a:buClrTx/>
              <a:buFont typeface="Noto Sans" panose="020B0502040504020204" pitchFamily="34" charset="0"/>
              <a:buChar char="–"/>
              <a:defRPr sz="7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36"/>
          </p:nvPr>
        </p:nvSpPr>
        <p:spPr>
          <a:xfrm>
            <a:off x="5725209" y="2462382"/>
            <a:ext cx="3066401" cy="482926"/>
          </a:xfrm>
          <a:prstGeom prst="rect">
            <a:avLst/>
          </a:prstGeom>
        </p:spPr>
        <p:txBody>
          <a:bodyPr lIns="0" tIns="75417">
            <a:noAutofit/>
          </a:bodyPr>
          <a:lstStyle>
            <a:lvl1pPr marL="0" indent="0">
              <a:spcBef>
                <a:spcPts val="0"/>
              </a:spcBef>
              <a:spcAft>
                <a:spcPts val="235"/>
              </a:spcAft>
              <a:buNone/>
              <a:defRPr sz="1200" b="1">
                <a:solidFill>
                  <a:srgbClr val="002A5E"/>
                </a:solidFill>
                <a:latin typeface="+mn-lt"/>
              </a:defRPr>
            </a:lvl1pPr>
            <a:lvl2pPr marL="0" indent="0">
              <a:spcBef>
                <a:spcPts val="79"/>
              </a:spcBef>
              <a:spcAft>
                <a:spcPts val="79"/>
              </a:spcAft>
              <a:buClrTx/>
              <a:buNone/>
              <a:defRPr sz="1200" b="1">
                <a:solidFill>
                  <a:schemeClr val="tx1"/>
                </a:solidFill>
                <a:latin typeface="+mn-lt"/>
              </a:defRPr>
            </a:lvl2pPr>
            <a:lvl3pPr marL="140888" indent="-140888">
              <a:spcBef>
                <a:spcPts val="235"/>
              </a:spcBef>
              <a:spcAft>
                <a:spcPts val="235"/>
              </a:spcAft>
              <a:buClrTx/>
              <a:buSzPct val="130000"/>
              <a:buFont typeface="Noto Sans" panose="020B0502040504020204" pitchFamily="34" charset="0"/>
              <a:buChar char="–"/>
              <a:defRPr sz="750"/>
            </a:lvl3pPr>
            <a:lvl4pPr marL="282738" indent="-141370">
              <a:spcBef>
                <a:spcPts val="235"/>
              </a:spcBef>
              <a:spcAft>
                <a:spcPts val="235"/>
              </a:spcAft>
              <a:buClrTx/>
              <a:buFont typeface="Noto Sans" panose="020B0502040504020204" pitchFamily="34" charset="0"/>
              <a:buChar char="–"/>
              <a:defRPr sz="750"/>
            </a:lvl4pPr>
            <a:lvl5pPr marL="424108" indent="-141370">
              <a:spcBef>
                <a:spcPts val="235"/>
              </a:spcBef>
              <a:spcAft>
                <a:spcPts val="235"/>
              </a:spcAft>
              <a:buClrTx/>
              <a:buFont typeface="Noto Sans" panose="020B0502040504020204" pitchFamily="34" charset="0"/>
              <a:buChar char="–"/>
              <a:defRPr sz="7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0801376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350909" y="272700"/>
            <a:ext cx="8440702" cy="351000"/>
          </a:xfrm>
        </p:spPr>
        <p:txBody>
          <a:bodyPr/>
          <a:lstStyle>
            <a:lvl1pPr>
              <a:defRPr sz="2399">
                <a:solidFill>
                  <a:srgbClr val="002A5E"/>
                </a:solidFill>
                <a:latin typeface="+mj-lt"/>
                <a:cs typeface="Schroders Circular TT" panose="020B0804020101010102" pitchFamily="34" charset="0"/>
              </a:defRPr>
            </a:lvl1pPr>
          </a:lstStyle>
          <a:p>
            <a:r>
              <a:rPr lang="en-GB" dirty="0"/>
              <a:t>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350909" y="1007100"/>
            <a:ext cx="8440702" cy="3663900"/>
          </a:xfrm>
          <a:prstGeom prst="rect">
            <a:avLst/>
          </a:prstGeom>
          <a:noFill/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50" b="0">
                <a:solidFill>
                  <a:schemeClr val="dk1"/>
                </a:solidFill>
                <a:latin typeface="+mn-lt"/>
              </a:defRPr>
            </a:lvl1pPr>
            <a:lvl2pPr>
              <a:defRPr sz="900">
                <a:solidFill>
                  <a:srgbClr val="000000"/>
                </a:solidFill>
              </a:defRPr>
            </a:lvl2pPr>
            <a:lvl5pPr marL="0" indent="0">
              <a:buFontTx/>
              <a:buNone/>
              <a:defRPr sz="75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909" y="4974115"/>
            <a:ext cx="173124" cy="103875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ECECE"/>
                  </a:outerShdw>
                </a:effectLst>
              </a14:hiddenEffects>
            </a:ext>
          </a:extLst>
        </p:spPr>
        <p:txBody>
          <a:bodyPr wrap="none" lIns="0" tIns="0" rIns="0" bIns="0" anchor="ctr" anchorCtr="0">
            <a:spAutoFit/>
          </a:bodyPr>
          <a:lstStyle>
            <a:lvl1pPr algn="l" defTabSz="214638" eaLnBrk="0" hangingPunct="0">
              <a:lnSpc>
                <a:spcPct val="90000"/>
              </a:lnSpc>
              <a:defRPr lang="en-GB" sz="750" b="0" smtClean="0">
                <a:solidFill>
                  <a:schemeClr val="dk1"/>
                </a:solidFill>
                <a:latin typeface="+mn-lt"/>
              </a:defRPr>
            </a:lvl1pPr>
          </a:lstStyle>
          <a:p>
            <a:pPr>
              <a:defRPr/>
            </a:pPr>
            <a:fld id="{B534F15D-BC28-4469-A087-2CE4BCDE5F07}" type="slidenum">
              <a:rPr lang="en-GB" smtClean="0"/>
              <a:pPr>
                <a:defRPr/>
              </a:pPr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43661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91073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/>
          </p:cNvSpPr>
          <p:nvPr userDrawn="1"/>
        </p:nvSpPr>
        <p:spPr bwMode="auto">
          <a:xfrm>
            <a:off x="5299284" y="1"/>
            <a:ext cx="3844716" cy="3570725"/>
          </a:xfrm>
          <a:custGeom>
            <a:avLst/>
            <a:gdLst>
              <a:gd name="connsiteX0" fmla="*/ 5127623 w 5127623"/>
              <a:gd name="connsiteY0" fmla="*/ 2339209 h 4760967"/>
              <a:gd name="connsiteX1" fmla="*/ 5127623 w 5127623"/>
              <a:gd name="connsiteY1" fmla="*/ 4668748 h 4760967"/>
              <a:gd name="connsiteX2" fmla="*/ 5052093 w 5127623"/>
              <a:gd name="connsiteY2" fmla="*/ 4685755 h 4760967"/>
              <a:gd name="connsiteX3" fmla="*/ 4847794 w 5127623"/>
              <a:gd name="connsiteY3" fmla="*/ 4719943 h 4760967"/>
              <a:gd name="connsiteX4" fmla="*/ 4643493 w 5127623"/>
              <a:gd name="connsiteY4" fmla="*/ 4747292 h 4760967"/>
              <a:gd name="connsiteX5" fmla="*/ 4435730 w 5127623"/>
              <a:gd name="connsiteY5" fmla="*/ 4760967 h 4760967"/>
              <a:gd name="connsiteX6" fmla="*/ 4435730 w 5127623"/>
              <a:gd name="connsiteY6" fmla="*/ 2545632 h 4760967"/>
              <a:gd name="connsiteX7" fmla="*/ 4529225 w 5127623"/>
              <a:gd name="connsiteY7" fmla="*/ 2535377 h 4760967"/>
              <a:gd name="connsiteX8" fmla="*/ 4615791 w 5127623"/>
              <a:gd name="connsiteY8" fmla="*/ 2514865 h 4760967"/>
              <a:gd name="connsiteX9" fmla="*/ 4709285 w 5127623"/>
              <a:gd name="connsiteY9" fmla="*/ 2497770 h 4760967"/>
              <a:gd name="connsiteX10" fmla="*/ 4799316 w 5127623"/>
              <a:gd name="connsiteY10" fmla="*/ 2473840 h 4760967"/>
              <a:gd name="connsiteX11" fmla="*/ 4882421 w 5127623"/>
              <a:gd name="connsiteY11" fmla="*/ 2446490 h 4760967"/>
              <a:gd name="connsiteX12" fmla="*/ 4965526 w 5127623"/>
              <a:gd name="connsiteY12" fmla="*/ 2412303 h 4760967"/>
              <a:gd name="connsiteX13" fmla="*/ 5052093 w 5127623"/>
              <a:gd name="connsiteY13" fmla="*/ 2378116 h 4760967"/>
              <a:gd name="connsiteX14" fmla="*/ 41571 w 5127623"/>
              <a:gd name="connsiteY14" fmla="*/ 0 h 4760967"/>
              <a:gd name="connsiteX15" fmla="*/ 2319523 w 5127623"/>
              <a:gd name="connsiteY15" fmla="*/ 0 h 4760967"/>
              <a:gd name="connsiteX16" fmla="*/ 2309628 w 5127623"/>
              <a:gd name="connsiteY16" fmla="*/ 36286 h 4760967"/>
              <a:gd name="connsiteX17" fmla="*/ 2281926 w 5127623"/>
              <a:gd name="connsiteY17" fmla="*/ 121754 h 4760967"/>
              <a:gd name="connsiteX18" fmla="*/ 2264612 w 5127623"/>
              <a:gd name="connsiteY18" fmla="*/ 214060 h 4760967"/>
              <a:gd name="connsiteX19" fmla="*/ 2247299 w 5127623"/>
              <a:gd name="connsiteY19" fmla="*/ 302947 h 4760967"/>
              <a:gd name="connsiteX20" fmla="*/ 2236910 w 5127623"/>
              <a:gd name="connsiteY20" fmla="*/ 398672 h 4760967"/>
              <a:gd name="connsiteX21" fmla="*/ 2229985 w 5127623"/>
              <a:gd name="connsiteY21" fmla="*/ 490976 h 4760967"/>
              <a:gd name="connsiteX22" fmla="*/ 2229985 w 5127623"/>
              <a:gd name="connsiteY22" fmla="*/ 586701 h 4760967"/>
              <a:gd name="connsiteX23" fmla="*/ 2229985 w 5127623"/>
              <a:gd name="connsiteY23" fmla="*/ 679007 h 4760967"/>
              <a:gd name="connsiteX24" fmla="*/ 2236910 w 5127623"/>
              <a:gd name="connsiteY24" fmla="*/ 774732 h 4760967"/>
              <a:gd name="connsiteX25" fmla="*/ 2247299 w 5127623"/>
              <a:gd name="connsiteY25" fmla="*/ 867038 h 4760967"/>
              <a:gd name="connsiteX26" fmla="*/ 2264612 w 5127623"/>
              <a:gd name="connsiteY26" fmla="*/ 959343 h 4760967"/>
              <a:gd name="connsiteX27" fmla="*/ 2281926 w 5127623"/>
              <a:gd name="connsiteY27" fmla="*/ 1048230 h 4760967"/>
              <a:gd name="connsiteX28" fmla="*/ 2309628 w 5127623"/>
              <a:gd name="connsiteY28" fmla="*/ 1137117 h 4760967"/>
              <a:gd name="connsiteX29" fmla="*/ 2333866 w 5127623"/>
              <a:gd name="connsiteY29" fmla="*/ 1222584 h 4760967"/>
              <a:gd name="connsiteX30" fmla="*/ 2365031 w 5127623"/>
              <a:gd name="connsiteY30" fmla="*/ 1308053 h 4760967"/>
              <a:gd name="connsiteX31" fmla="*/ 2403120 w 5127623"/>
              <a:gd name="connsiteY31" fmla="*/ 1386683 h 4760967"/>
              <a:gd name="connsiteX32" fmla="*/ 2441211 w 5127623"/>
              <a:gd name="connsiteY32" fmla="*/ 1472152 h 4760967"/>
              <a:gd name="connsiteX33" fmla="*/ 2486225 w 5127623"/>
              <a:gd name="connsiteY33" fmla="*/ 1550782 h 4760967"/>
              <a:gd name="connsiteX34" fmla="*/ 2531241 w 5127623"/>
              <a:gd name="connsiteY34" fmla="*/ 1622576 h 4760967"/>
              <a:gd name="connsiteX35" fmla="*/ 2579719 w 5127623"/>
              <a:gd name="connsiteY35" fmla="*/ 1697788 h 4760967"/>
              <a:gd name="connsiteX36" fmla="*/ 2631659 w 5127623"/>
              <a:gd name="connsiteY36" fmla="*/ 1773000 h 4760967"/>
              <a:gd name="connsiteX37" fmla="*/ 2690526 w 5127623"/>
              <a:gd name="connsiteY37" fmla="*/ 1841374 h 4760967"/>
              <a:gd name="connsiteX38" fmla="*/ 2745929 w 5127623"/>
              <a:gd name="connsiteY38" fmla="*/ 1909749 h 4760967"/>
              <a:gd name="connsiteX39" fmla="*/ 2808258 w 5127623"/>
              <a:gd name="connsiteY39" fmla="*/ 1971286 h 4760967"/>
              <a:gd name="connsiteX40" fmla="*/ 2870587 w 5127623"/>
              <a:gd name="connsiteY40" fmla="*/ 2029405 h 4760967"/>
              <a:gd name="connsiteX41" fmla="*/ 2943303 w 5127623"/>
              <a:gd name="connsiteY41" fmla="*/ 2090943 h 4760967"/>
              <a:gd name="connsiteX42" fmla="*/ 3009095 w 5127623"/>
              <a:gd name="connsiteY42" fmla="*/ 2145642 h 4760967"/>
              <a:gd name="connsiteX43" fmla="*/ 3085275 w 5127623"/>
              <a:gd name="connsiteY43" fmla="*/ 2196922 h 4760967"/>
              <a:gd name="connsiteX44" fmla="*/ 3154529 w 5127623"/>
              <a:gd name="connsiteY44" fmla="*/ 2248204 h 4760967"/>
              <a:gd name="connsiteX45" fmla="*/ 3234171 w 5127623"/>
              <a:gd name="connsiteY45" fmla="*/ 2292646 h 4760967"/>
              <a:gd name="connsiteX46" fmla="*/ 3313814 w 5127623"/>
              <a:gd name="connsiteY46" fmla="*/ 2337091 h 4760967"/>
              <a:gd name="connsiteX47" fmla="*/ 3393455 w 5127623"/>
              <a:gd name="connsiteY47" fmla="*/ 2378116 h 4760967"/>
              <a:gd name="connsiteX48" fmla="*/ 3480024 w 5127623"/>
              <a:gd name="connsiteY48" fmla="*/ 2412303 h 4760967"/>
              <a:gd name="connsiteX49" fmla="*/ 3563129 w 5127623"/>
              <a:gd name="connsiteY49" fmla="*/ 2446490 h 4760967"/>
              <a:gd name="connsiteX50" fmla="*/ 3646234 w 5127623"/>
              <a:gd name="connsiteY50" fmla="*/ 2473840 h 4760967"/>
              <a:gd name="connsiteX51" fmla="*/ 3736265 w 5127623"/>
              <a:gd name="connsiteY51" fmla="*/ 2497770 h 4760967"/>
              <a:gd name="connsiteX52" fmla="*/ 3829757 w 5127623"/>
              <a:gd name="connsiteY52" fmla="*/ 2514865 h 4760967"/>
              <a:gd name="connsiteX53" fmla="*/ 3916326 w 5127623"/>
              <a:gd name="connsiteY53" fmla="*/ 2535377 h 4760967"/>
              <a:gd name="connsiteX54" fmla="*/ 4009818 w 5127623"/>
              <a:gd name="connsiteY54" fmla="*/ 2545632 h 4760967"/>
              <a:gd name="connsiteX55" fmla="*/ 4009818 w 5127623"/>
              <a:gd name="connsiteY55" fmla="*/ 4760967 h 4760967"/>
              <a:gd name="connsiteX56" fmla="*/ 3802055 w 5127623"/>
              <a:gd name="connsiteY56" fmla="*/ 4747292 h 4760967"/>
              <a:gd name="connsiteX57" fmla="*/ 3597757 w 5127623"/>
              <a:gd name="connsiteY57" fmla="*/ 4719943 h 4760967"/>
              <a:gd name="connsiteX58" fmla="*/ 3393455 w 5127623"/>
              <a:gd name="connsiteY58" fmla="*/ 4685755 h 4760967"/>
              <a:gd name="connsiteX59" fmla="*/ 3196082 w 5127623"/>
              <a:gd name="connsiteY59" fmla="*/ 4641313 h 4760967"/>
              <a:gd name="connsiteX60" fmla="*/ 2998706 w 5127623"/>
              <a:gd name="connsiteY60" fmla="*/ 4586613 h 4760967"/>
              <a:gd name="connsiteX61" fmla="*/ 2808258 w 5127623"/>
              <a:gd name="connsiteY61" fmla="*/ 4525076 h 4760967"/>
              <a:gd name="connsiteX62" fmla="*/ 2624733 w 5127623"/>
              <a:gd name="connsiteY62" fmla="*/ 4453282 h 4760967"/>
              <a:gd name="connsiteX63" fmla="*/ 2441211 w 5127623"/>
              <a:gd name="connsiteY63" fmla="*/ 4374652 h 4760967"/>
              <a:gd name="connsiteX64" fmla="*/ 2264612 w 5127623"/>
              <a:gd name="connsiteY64" fmla="*/ 4289183 h 4760967"/>
              <a:gd name="connsiteX65" fmla="*/ 2091476 w 5127623"/>
              <a:gd name="connsiteY65" fmla="*/ 4193459 h 4760967"/>
              <a:gd name="connsiteX66" fmla="*/ 1921805 w 5127623"/>
              <a:gd name="connsiteY66" fmla="*/ 4090897 h 4760967"/>
              <a:gd name="connsiteX67" fmla="*/ 1759056 w 5127623"/>
              <a:gd name="connsiteY67" fmla="*/ 3978080 h 4760967"/>
              <a:gd name="connsiteX68" fmla="*/ 1603235 w 5127623"/>
              <a:gd name="connsiteY68" fmla="*/ 3865261 h 4760967"/>
              <a:gd name="connsiteX69" fmla="*/ 1454337 w 5127623"/>
              <a:gd name="connsiteY69" fmla="*/ 3738769 h 4760967"/>
              <a:gd name="connsiteX70" fmla="*/ 1305442 w 5127623"/>
              <a:gd name="connsiteY70" fmla="*/ 3605438 h 4760967"/>
              <a:gd name="connsiteX71" fmla="*/ 1170395 w 5127623"/>
              <a:gd name="connsiteY71" fmla="*/ 3468688 h 4760967"/>
              <a:gd name="connsiteX72" fmla="*/ 1035351 w 5127623"/>
              <a:gd name="connsiteY72" fmla="*/ 3325102 h 4760967"/>
              <a:gd name="connsiteX73" fmla="*/ 907229 w 5127623"/>
              <a:gd name="connsiteY73" fmla="*/ 3178098 h 4760967"/>
              <a:gd name="connsiteX74" fmla="*/ 792962 w 5127623"/>
              <a:gd name="connsiteY74" fmla="*/ 3020836 h 4760967"/>
              <a:gd name="connsiteX75" fmla="*/ 678690 w 5127623"/>
              <a:gd name="connsiteY75" fmla="*/ 2863575 h 4760967"/>
              <a:gd name="connsiteX76" fmla="*/ 574809 w 5127623"/>
              <a:gd name="connsiteY76" fmla="*/ 2696056 h 4760967"/>
              <a:gd name="connsiteX77" fmla="*/ 477853 w 5127623"/>
              <a:gd name="connsiteY77" fmla="*/ 2521702 h 4760967"/>
              <a:gd name="connsiteX78" fmla="*/ 394749 w 5127623"/>
              <a:gd name="connsiteY78" fmla="*/ 2347346 h 4760967"/>
              <a:gd name="connsiteX79" fmla="*/ 315107 w 5127623"/>
              <a:gd name="connsiteY79" fmla="*/ 2166155 h 4760967"/>
              <a:gd name="connsiteX80" fmla="*/ 238927 w 5127623"/>
              <a:gd name="connsiteY80" fmla="*/ 1981543 h 4760967"/>
              <a:gd name="connsiteX81" fmla="*/ 176599 w 5127623"/>
              <a:gd name="connsiteY81" fmla="*/ 1793512 h 4760967"/>
              <a:gd name="connsiteX82" fmla="*/ 124657 w 5127623"/>
              <a:gd name="connsiteY82" fmla="*/ 1598644 h 4760967"/>
              <a:gd name="connsiteX83" fmla="*/ 79643 w 5127623"/>
              <a:gd name="connsiteY83" fmla="*/ 1403777 h 4760967"/>
              <a:gd name="connsiteX84" fmla="*/ 45017 w 5127623"/>
              <a:gd name="connsiteY84" fmla="*/ 1205491 h 4760967"/>
              <a:gd name="connsiteX85" fmla="*/ 20776 w 5127623"/>
              <a:gd name="connsiteY85" fmla="*/ 996948 h 4760967"/>
              <a:gd name="connsiteX86" fmla="*/ 3463 w 5127623"/>
              <a:gd name="connsiteY86" fmla="*/ 791826 h 4760967"/>
              <a:gd name="connsiteX87" fmla="*/ 0 w 5127623"/>
              <a:gd name="connsiteY87" fmla="*/ 586701 h 4760967"/>
              <a:gd name="connsiteX88" fmla="*/ 3463 w 5127623"/>
              <a:gd name="connsiteY88" fmla="*/ 378159 h 4760967"/>
              <a:gd name="connsiteX89" fmla="*/ 20776 w 5127623"/>
              <a:gd name="connsiteY89" fmla="*/ 173036 h 476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127623" h="4760967">
                <a:moveTo>
                  <a:pt x="5127623" y="2339209"/>
                </a:moveTo>
                <a:lnTo>
                  <a:pt x="5127623" y="4668748"/>
                </a:lnTo>
                <a:lnTo>
                  <a:pt x="5052093" y="4685755"/>
                </a:lnTo>
                <a:lnTo>
                  <a:pt x="4847794" y="4719943"/>
                </a:lnTo>
                <a:lnTo>
                  <a:pt x="4643493" y="4747292"/>
                </a:lnTo>
                <a:lnTo>
                  <a:pt x="4435730" y="4760967"/>
                </a:lnTo>
                <a:lnTo>
                  <a:pt x="4435730" y="2545632"/>
                </a:lnTo>
                <a:lnTo>
                  <a:pt x="4529225" y="2535377"/>
                </a:lnTo>
                <a:lnTo>
                  <a:pt x="4615791" y="2514865"/>
                </a:lnTo>
                <a:lnTo>
                  <a:pt x="4709285" y="2497770"/>
                </a:lnTo>
                <a:lnTo>
                  <a:pt x="4799316" y="2473840"/>
                </a:lnTo>
                <a:lnTo>
                  <a:pt x="4882421" y="2446490"/>
                </a:lnTo>
                <a:lnTo>
                  <a:pt x="4965526" y="2412303"/>
                </a:lnTo>
                <a:lnTo>
                  <a:pt x="5052093" y="2378116"/>
                </a:lnTo>
                <a:close/>
                <a:moveTo>
                  <a:pt x="41571" y="0"/>
                </a:moveTo>
                <a:lnTo>
                  <a:pt x="2319523" y="0"/>
                </a:lnTo>
                <a:lnTo>
                  <a:pt x="2309628" y="36286"/>
                </a:lnTo>
                <a:lnTo>
                  <a:pt x="2281926" y="121754"/>
                </a:lnTo>
                <a:lnTo>
                  <a:pt x="2264612" y="214060"/>
                </a:lnTo>
                <a:lnTo>
                  <a:pt x="2247299" y="302947"/>
                </a:lnTo>
                <a:lnTo>
                  <a:pt x="2236910" y="398672"/>
                </a:lnTo>
                <a:lnTo>
                  <a:pt x="2229985" y="490976"/>
                </a:lnTo>
                <a:lnTo>
                  <a:pt x="2229985" y="586701"/>
                </a:lnTo>
                <a:lnTo>
                  <a:pt x="2229985" y="679007"/>
                </a:lnTo>
                <a:lnTo>
                  <a:pt x="2236910" y="774732"/>
                </a:lnTo>
                <a:lnTo>
                  <a:pt x="2247299" y="867038"/>
                </a:lnTo>
                <a:lnTo>
                  <a:pt x="2264612" y="959343"/>
                </a:lnTo>
                <a:lnTo>
                  <a:pt x="2281926" y="1048230"/>
                </a:lnTo>
                <a:lnTo>
                  <a:pt x="2309628" y="1137117"/>
                </a:lnTo>
                <a:lnTo>
                  <a:pt x="2333866" y="1222584"/>
                </a:lnTo>
                <a:lnTo>
                  <a:pt x="2365031" y="1308053"/>
                </a:lnTo>
                <a:lnTo>
                  <a:pt x="2403120" y="1386683"/>
                </a:lnTo>
                <a:lnTo>
                  <a:pt x="2441211" y="1472152"/>
                </a:lnTo>
                <a:lnTo>
                  <a:pt x="2486225" y="1550782"/>
                </a:lnTo>
                <a:lnTo>
                  <a:pt x="2531241" y="1622576"/>
                </a:lnTo>
                <a:lnTo>
                  <a:pt x="2579719" y="1697788"/>
                </a:lnTo>
                <a:lnTo>
                  <a:pt x="2631659" y="1773000"/>
                </a:lnTo>
                <a:lnTo>
                  <a:pt x="2690526" y="1841374"/>
                </a:lnTo>
                <a:lnTo>
                  <a:pt x="2745929" y="1909749"/>
                </a:lnTo>
                <a:lnTo>
                  <a:pt x="2808258" y="1971286"/>
                </a:lnTo>
                <a:lnTo>
                  <a:pt x="2870587" y="2029405"/>
                </a:lnTo>
                <a:lnTo>
                  <a:pt x="2943303" y="2090943"/>
                </a:lnTo>
                <a:lnTo>
                  <a:pt x="3009095" y="2145642"/>
                </a:lnTo>
                <a:lnTo>
                  <a:pt x="3085275" y="2196922"/>
                </a:lnTo>
                <a:lnTo>
                  <a:pt x="3154529" y="2248204"/>
                </a:lnTo>
                <a:lnTo>
                  <a:pt x="3234171" y="2292646"/>
                </a:lnTo>
                <a:lnTo>
                  <a:pt x="3313814" y="2337091"/>
                </a:lnTo>
                <a:lnTo>
                  <a:pt x="3393455" y="2378116"/>
                </a:lnTo>
                <a:lnTo>
                  <a:pt x="3480024" y="2412303"/>
                </a:lnTo>
                <a:lnTo>
                  <a:pt x="3563129" y="2446490"/>
                </a:lnTo>
                <a:lnTo>
                  <a:pt x="3646234" y="2473840"/>
                </a:lnTo>
                <a:lnTo>
                  <a:pt x="3736265" y="2497770"/>
                </a:lnTo>
                <a:lnTo>
                  <a:pt x="3829757" y="2514865"/>
                </a:lnTo>
                <a:lnTo>
                  <a:pt x="3916326" y="2535377"/>
                </a:lnTo>
                <a:lnTo>
                  <a:pt x="4009818" y="2545632"/>
                </a:lnTo>
                <a:lnTo>
                  <a:pt x="4009818" y="4760967"/>
                </a:lnTo>
                <a:lnTo>
                  <a:pt x="3802055" y="4747292"/>
                </a:lnTo>
                <a:lnTo>
                  <a:pt x="3597757" y="4719943"/>
                </a:lnTo>
                <a:lnTo>
                  <a:pt x="3393455" y="4685755"/>
                </a:lnTo>
                <a:lnTo>
                  <a:pt x="3196082" y="4641313"/>
                </a:lnTo>
                <a:lnTo>
                  <a:pt x="2998706" y="4586613"/>
                </a:lnTo>
                <a:lnTo>
                  <a:pt x="2808258" y="4525076"/>
                </a:lnTo>
                <a:lnTo>
                  <a:pt x="2624733" y="4453282"/>
                </a:lnTo>
                <a:lnTo>
                  <a:pt x="2441211" y="4374652"/>
                </a:lnTo>
                <a:lnTo>
                  <a:pt x="2264612" y="4289183"/>
                </a:lnTo>
                <a:lnTo>
                  <a:pt x="2091476" y="4193459"/>
                </a:lnTo>
                <a:lnTo>
                  <a:pt x="1921805" y="4090897"/>
                </a:lnTo>
                <a:lnTo>
                  <a:pt x="1759056" y="3978080"/>
                </a:lnTo>
                <a:lnTo>
                  <a:pt x="1603235" y="3865261"/>
                </a:lnTo>
                <a:lnTo>
                  <a:pt x="1454337" y="3738769"/>
                </a:lnTo>
                <a:lnTo>
                  <a:pt x="1305442" y="3605438"/>
                </a:lnTo>
                <a:lnTo>
                  <a:pt x="1170395" y="3468688"/>
                </a:lnTo>
                <a:lnTo>
                  <a:pt x="1035351" y="3325102"/>
                </a:lnTo>
                <a:lnTo>
                  <a:pt x="907229" y="3178098"/>
                </a:lnTo>
                <a:lnTo>
                  <a:pt x="792962" y="3020836"/>
                </a:lnTo>
                <a:lnTo>
                  <a:pt x="678690" y="2863575"/>
                </a:lnTo>
                <a:lnTo>
                  <a:pt x="574809" y="2696056"/>
                </a:lnTo>
                <a:lnTo>
                  <a:pt x="477853" y="2521702"/>
                </a:lnTo>
                <a:lnTo>
                  <a:pt x="394749" y="2347346"/>
                </a:lnTo>
                <a:lnTo>
                  <a:pt x="315107" y="2166155"/>
                </a:lnTo>
                <a:lnTo>
                  <a:pt x="238927" y="1981543"/>
                </a:lnTo>
                <a:lnTo>
                  <a:pt x="176599" y="1793512"/>
                </a:lnTo>
                <a:lnTo>
                  <a:pt x="124657" y="1598644"/>
                </a:lnTo>
                <a:lnTo>
                  <a:pt x="79643" y="1403777"/>
                </a:lnTo>
                <a:lnTo>
                  <a:pt x="45017" y="1205491"/>
                </a:lnTo>
                <a:lnTo>
                  <a:pt x="20776" y="996948"/>
                </a:lnTo>
                <a:lnTo>
                  <a:pt x="3463" y="791826"/>
                </a:lnTo>
                <a:lnTo>
                  <a:pt x="0" y="586701"/>
                </a:lnTo>
                <a:lnTo>
                  <a:pt x="3463" y="378159"/>
                </a:lnTo>
                <a:lnTo>
                  <a:pt x="20776" y="173036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71816" tIns="35908" rIns="71816" bIns="35908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sz="1050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194350" y="2299902"/>
            <a:ext cx="1824474" cy="507703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marL="0" lvl="0" indent="0" algn="r" defTabSz="1002693" eaLnBrk="1" hangingPunct="1">
              <a:spcBef>
                <a:spcPts val="0"/>
              </a:spcBef>
              <a:spcAft>
                <a:spcPts val="200"/>
              </a:spcAft>
              <a:buClr>
                <a:srgbClr val="000000"/>
              </a:buClr>
              <a:buSzPct val="130000"/>
              <a:buFontTx/>
              <a:buNone/>
              <a:defRPr lang="en-US" sz="1000" b="0" dirty="0" smtClean="0">
                <a:solidFill>
                  <a:schemeClr val="accent1"/>
                </a:solidFill>
                <a:latin typeface="Schroders Circular TT" panose="020B0804020101010102" pitchFamily="34" charset="0"/>
                <a:cs typeface="Schroders Circular TT" panose="020B0804020101010102" pitchFamily="34" charset="0"/>
              </a:defRPr>
            </a:lvl1pPr>
            <a:lvl2pPr marL="453600" indent="-226800" defTabSz="1002693" eaLnBrk="1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Char char="–"/>
              <a:defRPr lang="en-US" sz="1600" dirty="0" smtClean="0">
                <a:solidFill>
                  <a:schemeClr val="dk1"/>
                </a:solidFill>
                <a:latin typeface="+mn-lt"/>
              </a:defRPr>
            </a:lvl2pPr>
            <a:lvl3pPr marL="680400" indent="-226146" defTabSz="1002693" eaLnBrk="1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Char char="–"/>
              <a:defRPr lang="en-US" sz="1500" dirty="0" smtClean="0">
                <a:solidFill>
                  <a:schemeClr val="dk1"/>
                </a:solidFill>
                <a:latin typeface="+mn-lt"/>
              </a:defRPr>
            </a:lvl3pPr>
            <a:lvl4pPr marL="907200" indent="-226251" defTabSz="1002693" eaLnBrk="1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Font typeface="Noto Sans" panose="020B0502040504020204" pitchFamily="34" charset="0"/>
              <a:buChar char="–"/>
              <a:defRPr lang="en-US" sz="1400" dirty="0" smtClean="0">
                <a:solidFill>
                  <a:schemeClr val="dk1"/>
                </a:solidFill>
                <a:latin typeface="+mn-lt"/>
              </a:defRPr>
            </a:lvl4pPr>
            <a:lvl5pPr marL="1134000" indent="-226251" defTabSz="1002693" eaLnBrk="1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Font typeface="Noto Sans" panose="020B0502040504020204" pitchFamily="34" charset="0"/>
              <a:buChar char="–"/>
              <a:defRPr lang="en-GB" sz="1400" dirty="0">
                <a:solidFill>
                  <a:schemeClr val="dk1"/>
                </a:solidFill>
                <a:latin typeface="+mn-lt"/>
              </a:defRPr>
            </a:lvl5pPr>
            <a:lvl6pPr marL="2759169" indent="-250834" defTabSz="1003335">
              <a:spcBef>
                <a:spcPct val="20000"/>
              </a:spcBef>
              <a:buFont typeface="Arial" pitchFamily="34" charset="0"/>
              <a:buChar char="•"/>
              <a:defRPr sz="2200">
                <a:latin typeface="+mn-lt"/>
              </a:defRPr>
            </a:lvl6pPr>
            <a:lvl7pPr marL="3260838" indent="-250834" defTabSz="1003335">
              <a:spcBef>
                <a:spcPct val="20000"/>
              </a:spcBef>
              <a:buFont typeface="Arial" pitchFamily="34" charset="0"/>
              <a:buChar char="•"/>
              <a:defRPr sz="2200">
                <a:latin typeface="+mn-lt"/>
              </a:defRPr>
            </a:lvl7pPr>
            <a:lvl8pPr marL="3762506" indent="-250834" defTabSz="1003335">
              <a:spcBef>
                <a:spcPct val="20000"/>
              </a:spcBef>
              <a:buFont typeface="Arial" pitchFamily="34" charset="0"/>
              <a:buChar char="•"/>
              <a:defRPr sz="2200">
                <a:latin typeface="+mn-lt"/>
              </a:defRPr>
            </a:lvl8pPr>
            <a:lvl9pPr marL="4264172" indent="-250834" defTabSz="1003335">
              <a:spcBef>
                <a:spcPct val="20000"/>
              </a:spcBef>
              <a:buFont typeface="Arial" pitchFamily="34" charset="0"/>
              <a:buChar char="•"/>
              <a:defRPr sz="2200">
                <a:latin typeface="+mn-lt"/>
              </a:defRPr>
            </a:lvl9pPr>
          </a:lstStyle>
          <a:p>
            <a:pPr marL="0" lvl="0" indent="0" algn="l" defTabSz="751819" rtl="0" eaLnBrk="1" fontAlgn="base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Tx/>
              <a:buNone/>
            </a:pPr>
            <a:r>
              <a:rPr lang="en-GB" sz="3299" b="1" kern="1200" dirty="0">
                <a:solidFill>
                  <a:srgbClr val="002A5E"/>
                </a:solidFill>
                <a:latin typeface="+mj-lt"/>
                <a:ea typeface="+mn-ea"/>
                <a:cs typeface="Schroders Circular TT" panose="020B0804020101010102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63342744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NT_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5142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900" dirty="0"/>
          </a:p>
        </p:txBody>
      </p:sp>
      <p:sp>
        <p:nvSpPr>
          <p:cNvPr id="9" name="TextBox 8"/>
          <p:cNvSpPr txBox="1"/>
          <p:nvPr/>
        </p:nvSpPr>
        <p:spPr>
          <a:xfrm>
            <a:off x="5703616" y="2417815"/>
            <a:ext cx="2006600" cy="30008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1949" dirty="0">
                <a:solidFill>
                  <a:srgbClr val="002A5E"/>
                </a:solidFill>
                <a:latin typeface="+mj-lt"/>
                <a:cs typeface="Schroders Circular TT" panose="020B0804020101010102" pitchFamily="34" charset="0"/>
              </a:rPr>
              <a:t>Contact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293322" y="2404374"/>
            <a:ext cx="283426" cy="283500"/>
            <a:chOff x="1331404" y="347284"/>
            <a:chExt cx="6051549" cy="6061075"/>
          </a:xfrm>
          <a:solidFill>
            <a:srgbClr val="002A5E"/>
          </a:solidFill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1331404" y="347284"/>
              <a:ext cx="2873375" cy="6061075"/>
            </a:xfrm>
            <a:custGeom>
              <a:avLst/>
              <a:gdLst>
                <a:gd name="T0" fmla="*/ 1768 w 1810"/>
                <a:gd name="T1" fmla="*/ 2800 h 3818"/>
                <a:gd name="T2" fmla="*/ 1646 w 1810"/>
                <a:gd name="T3" fmla="*/ 2772 h 3818"/>
                <a:gd name="T4" fmla="*/ 1532 w 1810"/>
                <a:gd name="T5" fmla="*/ 2728 h 3818"/>
                <a:gd name="T6" fmla="*/ 1424 w 1810"/>
                <a:gd name="T7" fmla="*/ 2670 h 3818"/>
                <a:gd name="T8" fmla="*/ 1328 w 1810"/>
                <a:gd name="T9" fmla="*/ 2598 h 3818"/>
                <a:gd name="T10" fmla="*/ 1240 w 1810"/>
                <a:gd name="T11" fmla="*/ 2514 h 3818"/>
                <a:gd name="T12" fmla="*/ 1164 w 1810"/>
                <a:gd name="T13" fmla="*/ 2418 h 3818"/>
                <a:gd name="T14" fmla="*/ 1102 w 1810"/>
                <a:gd name="T15" fmla="*/ 2314 h 3818"/>
                <a:gd name="T16" fmla="*/ 1054 w 1810"/>
                <a:gd name="T17" fmla="*/ 2200 h 3818"/>
                <a:gd name="T18" fmla="*/ 1022 w 1810"/>
                <a:gd name="T19" fmla="*/ 2080 h 3818"/>
                <a:gd name="T20" fmla="*/ 1006 w 1810"/>
                <a:gd name="T21" fmla="*/ 1952 h 3818"/>
                <a:gd name="T22" fmla="*/ 1006 w 1810"/>
                <a:gd name="T23" fmla="*/ 1866 h 3818"/>
                <a:gd name="T24" fmla="*/ 1022 w 1810"/>
                <a:gd name="T25" fmla="*/ 1740 h 3818"/>
                <a:gd name="T26" fmla="*/ 1054 w 1810"/>
                <a:gd name="T27" fmla="*/ 1618 h 3818"/>
                <a:gd name="T28" fmla="*/ 1102 w 1810"/>
                <a:gd name="T29" fmla="*/ 1506 h 3818"/>
                <a:gd name="T30" fmla="*/ 1164 w 1810"/>
                <a:gd name="T31" fmla="*/ 1400 h 3818"/>
                <a:gd name="T32" fmla="*/ 1240 w 1810"/>
                <a:gd name="T33" fmla="*/ 1306 h 3818"/>
                <a:gd name="T34" fmla="*/ 1328 w 1810"/>
                <a:gd name="T35" fmla="*/ 1222 h 3818"/>
                <a:gd name="T36" fmla="*/ 1424 w 1810"/>
                <a:gd name="T37" fmla="*/ 1150 h 3818"/>
                <a:gd name="T38" fmla="*/ 1532 w 1810"/>
                <a:gd name="T39" fmla="*/ 1092 h 3818"/>
                <a:gd name="T40" fmla="*/ 1646 w 1810"/>
                <a:gd name="T41" fmla="*/ 1048 h 3818"/>
                <a:gd name="T42" fmla="*/ 1768 w 1810"/>
                <a:gd name="T43" fmla="*/ 1018 h 3818"/>
                <a:gd name="T44" fmla="*/ 1810 w 1810"/>
                <a:gd name="T45" fmla="*/ 0 h 3818"/>
                <a:gd name="T46" fmla="*/ 1532 w 1810"/>
                <a:gd name="T47" fmla="*/ 36 h 3818"/>
                <a:gd name="T48" fmla="*/ 1268 w 1810"/>
                <a:gd name="T49" fmla="*/ 108 h 3818"/>
                <a:gd name="T50" fmla="*/ 1022 w 1810"/>
                <a:gd name="T51" fmla="*/ 218 h 3818"/>
                <a:gd name="T52" fmla="*/ 794 w 1810"/>
                <a:gd name="T53" fmla="*/ 358 h 3818"/>
                <a:gd name="T54" fmla="*/ 590 w 1810"/>
                <a:gd name="T55" fmla="*/ 528 h 3818"/>
                <a:gd name="T56" fmla="*/ 410 w 1810"/>
                <a:gd name="T57" fmla="*/ 726 h 3818"/>
                <a:gd name="T58" fmla="*/ 260 w 1810"/>
                <a:gd name="T59" fmla="*/ 946 h 3818"/>
                <a:gd name="T60" fmla="*/ 142 w 1810"/>
                <a:gd name="T61" fmla="*/ 1188 h 3818"/>
                <a:gd name="T62" fmla="*/ 56 w 1810"/>
                <a:gd name="T63" fmla="*/ 1446 h 3818"/>
                <a:gd name="T64" fmla="*/ 10 w 1810"/>
                <a:gd name="T65" fmla="*/ 1720 h 3818"/>
                <a:gd name="T66" fmla="*/ 0 w 1810"/>
                <a:gd name="T67" fmla="*/ 1910 h 3818"/>
                <a:gd name="T68" fmla="*/ 20 w 1810"/>
                <a:gd name="T69" fmla="*/ 2192 h 3818"/>
                <a:gd name="T70" fmla="*/ 80 w 1810"/>
                <a:gd name="T71" fmla="*/ 2462 h 3818"/>
                <a:gd name="T72" fmla="*/ 178 w 1810"/>
                <a:gd name="T73" fmla="*/ 2714 h 3818"/>
                <a:gd name="T74" fmla="*/ 306 w 1810"/>
                <a:gd name="T75" fmla="*/ 2950 h 3818"/>
                <a:gd name="T76" fmla="*/ 468 w 1810"/>
                <a:gd name="T77" fmla="*/ 3162 h 3818"/>
                <a:gd name="T78" fmla="*/ 656 w 1810"/>
                <a:gd name="T79" fmla="*/ 3350 h 3818"/>
                <a:gd name="T80" fmla="*/ 868 w 1810"/>
                <a:gd name="T81" fmla="*/ 3512 h 3818"/>
                <a:gd name="T82" fmla="*/ 1102 w 1810"/>
                <a:gd name="T83" fmla="*/ 3642 h 3818"/>
                <a:gd name="T84" fmla="*/ 1354 w 1810"/>
                <a:gd name="T85" fmla="*/ 3738 h 3818"/>
                <a:gd name="T86" fmla="*/ 1624 w 1810"/>
                <a:gd name="T87" fmla="*/ 3800 h 3818"/>
                <a:gd name="T88" fmla="*/ 1810 w 1810"/>
                <a:gd name="T89" fmla="*/ 2806 h 3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10" h="3818">
                  <a:moveTo>
                    <a:pt x="1810" y="2806"/>
                  </a:moveTo>
                  <a:lnTo>
                    <a:pt x="1810" y="2806"/>
                  </a:lnTo>
                  <a:lnTo>
                    <a:pt x="1768" y="2800"/>
                  </a:lnTo>
                  <a:lnTo>
                    <a:pt x="1728" y="2792"/>
                  </a:lnTo>
                  <a:lnTo>
                    <a:pt x="1686" y="2784"/>
                  </a:lnTo>
                  <a:lnTo>
                    <a:pt x="1646" y="2772"/>
                  </a:lnTo>
                  <a:lnTo>
                    <a:pt x="1608" y="2760"/>
                  </a:lnTo>
                  <a:lnTo>
                    <a:pt x="1570" y="2744"/>
                  </a:lnTo>
                  <a:lnTo>
                    <a:pt x="1532" y="2728"/>
                  </a:lnTo>
                  <a:lnTo>
                    <a:pt x="1496" y="2710"/>
                  </a:lnTo>
                  <a:lnTo>
                    <a:pt x="1460" y="2690"/>
                  </a:lnTo>
                  <a:lnTo>
                    <a:pt x="1424" y="2670"/>
                  </a:lnTo>
                  <a:lnTo>
                    <a:pt x="1392" y="2646"/>
                  </a:lnTo>
                  <a:lnTo>
                    <a:pt x="1358" y="2622"/>
                  </a:lnTo>
                  <a:lnTo>
                    <a:pt x="1328" y="2598"/>
                  </a:lnTo>
                  <a:lnTo>
                    <a:pt x="1296" y="2570"/>
                  </a:lnTo>
                  <a:lnTo>
                    <a:pt x="1268" y="2542"/>
                  </a:lnTo>
                  <a:lnTo>
                    <a:pt x="1240" y="2514"/>
                  </a:lnTo>
                  <a:lnTo>
                    <a:pt x="1214" y="2484"/>
                  </a:lnTo>
                  <a:lnTo>
                    <a:pt x="1188" y="2452"/>
                  </a:lnTo>
                  <a:lnTo>
                    <a:pt x="1164" y="2418"/>
                  </a:lnTo>
                  <a:lnTo>
                    <a:pt x="1142" y="2384"/>
                  </a:lnTo>
                  <a:lnTo>
                    <a:pt x="1122" y="2350"/>
                  </a:lnTo>
                  <a:lnTo>
                    <a:pt x="1102" y="2314"/>
                  </a:lnTo>
                  <a:lnTo>
                    <a:pt x="1084" y="2276"/>
                  </a:lnTo>
                  <a:lnTo>
                    <a:pt x="1068" y="2240"/>
                  </a:lnTo>
                  <a:lnTo>
                    <a:pt x="1054" y="2200"/>
                  </a:lnTo>
                  <a:lnTo>
                    <a:pt x="1042" y="2162"/>
                  </a:lnTo>
                  <a:lnTo>
                    <a:pt x="1030" y="2120"/>
                  </a:lnTo>
                  <a:lnTo>
                    <a:pt x="1022" y="2080"/>
                  </a:lnTo>
                  <a:lnTo>
                    <a:pt x="1014" y="2038"/>
                  </a:lnTo>
                  <a:lnTo>
                    <a:pt x="1010" y="1996"/>
                  </a:lnTo>
                  <a:lnTo>
                    <a:pt x="1006" y="1952"/>
                  </a:lnTo>
                  <a:lnTo>
                    <a:pt x="1006" y="1910"/>
                  </a:lnTo>
                  <a:lnTo>
                    <a:pt x="1006" y="1910"/>
                  </a:lnTo>
                  <a:lnTo>
                    <a:pt x="1006" y="1866"/>
                  </a:lnTo>
                  <a:lnTo>
                    <a:pt x="1010" y="1824"/>
                  </a:lnTo>
                  <a:lnTo>
                    <a:pt x="1014" y="1780"/>
                  </a:lnTo>
                  <a:lnTo>
                    <a:pt x="1022" y="1740"/>
                  </a:lnTo>
                  <a:lnTo>
                    <a:pt x="1030" y="1698"/>
                  </a:lnTo>
                  <a:lnTo>
                    <a:pt x="1042" y="1658"/>
                  </a:lnTo>
                  <a:lnTo>
                    <a:pt x="1054" y="1618"/>
                  </a:lnTo>
                  <a:lnTo>
                    <a:pt x="1068" y="1580"/>
                  </a:lnTo>
                  <a:lnTo>
                    <a:pt x="1084" y="1542"/>
                  </a:lnTo>
                  <a:lnTo>
                    <a:pt x="1102" y="1506"/>
                  </a:lnTo>
                  <a:lnTo>
                    <a:pt x="1122" y="1470"/>
                  </a:lnTo>
                  <a:lnTo>
                    <a:pt x="1142" y="1434"/>
                  </a:lnTo>
                  <a:lnTo>
                    <a:pt x="1164" y="1400"/>
                  </a:lnTo>
                  <a:lnTo>
                    <a:pt x="1188" y="1368"/>
                  </a:lnTo>
                  <a:lnTo>
                    <a:pt x="1214" y="1336"/>
                  </a:lnTo>
                  <a:lnTo>
                    <a:pt x="1240" y="1306"/>
                  </a:lnTo>
                  <a:lnTo>
                    <a:pt x="1268" y="1276"/>
                  </a:lnTo>
                  <a:lnTo>
                    <a:pt x="1296" y="1248"/>
                  </a:lnTo>
                  <a:lnTo>
                    <a:pt x="1328" y="1222"/>
                  </a:lnTo>
                  <a:lnTo>
                    <a:pt x="1358" y="1196"/>
                  </a:lnTo>
                  <a:lnTo>
                    <a:pt x="1392" y="1172"/>
                  </a:lnTo>
                  <a:lnTo>
                    <a:pt x="1424" y="1150"/>
                  </a:lnTo>
                  <a:lnTo>
                    <a:pt x="1460" y="1128"/>
                  </a:lnTo>
                  <a:lnTo>
                    <a:pt x="1496" y="1110"/>
                  </a:lnTo>
                  <a:lnTo>
                    <a:pt x="1532" y="1092"/>
                  </a:lnTo>
                  <a:lnTo>
                    <a:pt x="1570" y="1074"/>
                  </a:lnTo>
                  <a:lnTo>
                    <a:pt x="1608" y="1060"/>
                  </a:lnTo>
                  <a:lnTo>
                    <a:pt x="1646" y="1048"/>
                  </a:lnTo>
                  <a:lnTo>
                    <a:pt x="1686" y="1036"/>
                  </a:lnTo>
                  <a:lnTo>
                    <a:pt x="1728" y="1026"/>
                  </a:lnTo>
                  <a:lnTo>
                    <a:pt x="1768" y="1018"/>
                  </a:lnTo>
                  <a:lnTo>
                    <a:pt x="1810" y="1014"/>
                  </a:lnTo>
                  <a:lnTo>
                    <a:pt x="1810" y="0"/>
                  </a:lnTo>
                  <a:lnTo>
                    <a:pt x="1810" y="0"/>
                  </a:lnTo>
                  <a:lnTo>
                    <a:pt x="1716" y="8"/>
                  </a:lnTo>
                  <a:lnTo>
                    <a:pt x="1624" y="20"/>
                  </a:lnTo>
                  <a:lnTo>
                    <a:pt x="1532" y="36"/>
                  </a:lnTo>
                  <a:lnTo>
                    <a:pt x="1442" y="56"/>
                  </a:lnTo>
                  <a:lnTo>
                    <a:pt x="1354" y="80"/>
                  </a:lnTo>
                  <a:lnTo>
                    <a:pt x="1268" y="108"/>
                  </a:lnTo>
                  <a:lnTo>
                    <a:pt x="1184" y="142"/>
                  </a:lnTo>
                  <a:lnTo>
                    <a:pt x="1102" y="178"/>
                  </a:lnTo>
                  <a:lnTo>
                    <a:pt x="1022" y="218"/>
                  </a:lnTo>
                  <a:lnTo>
                    <a:pt x="944" y="260"/>
                  </a:lnTo>
                  <a:lnTo>
                    <a:pt x="868" y="308"/>
                  </a:lnTo>
                  <a:lnTo>
                    <a:pt x="794" y="358"/>
                  </a:lnTo>
                  <a:lnTo>
                    <a:pt x="724" y="412"/>
                  </a:lnTo>
                  <a:lnTo>
                    <a:pt x="656" y="468"/>
                  </a:lnTo>
                  <a:lnTo>
                    <a:pt x="590" y="528"/>
                  </a:lnTo>
                  <a:lnTo>
                    <a:pt x="528" y="592"/>
                  </a:lnTo>
                  <a:lnTo>
                    <a:pt x="468" y="656"/>
                  </a:lnTo>
                  <a:lnTo>
                    <a:pt x="410" y="726"/>
                  </a:lnTo>
                  <a:lnTo>
                    <a:pt x="358" y="796"/>
                  </a:lnTo>
                  <a:lnTo>
                    <a:pt x="306" y="870"/>
                  </a:lnTo>
                  <a:lnTo>
                    <a:pt x="260" y="946"/>
                  </a:lnTo>
                  <a:lnTo>
                    <a:pt x="216" y="1024"/>
                  </a:lnTo>
                  <a:lnTo>
                    <a:pt x="178" y="1104"/>
                  </a:lnTo>
                  <a:lnTo>
                    <a:pt x="142" y="1188"/>
                  </a:lnTo>
                  <a:lnTo>
                    <a:pt x="108" y="1272"/>
                  </a:lnTo>
                  <a:lnTo>
                    <a:pt x="80" y="1358"/>
                  </a:lnTo>
                  <a:lnTo>
                    <a:pt x="56" y="1446"/>
                  </a:lnTo>
                  <a:lnTo>
                    <a:pt x="36" y="1536"/>
                  </a:lnTo>
                  <a:lnTo>
                    <a:pt x="20" y="1628"/>
                  </a:lnTo>
                  <a:lnTo>
                    <a:pt x="10" y="1720"/>
                  </a:lnTo>
                  <a:lnTo>
                    <a:pt x="2" y="1814"/>
                  </a:lnTo>
                  <a:lnTo>
                    <a:pt x="0" y="1910"/>
                  </a:lnTo>
                  <a:lnTo>
                    <a:pt x="0" y="1910"/>
                  </a:lnTo>
                  <a:lnTo>
                    <a:pt x="2" y="2004"/>
                  </a:lnTo>
                  <a:lnTo>
                    <a:pt x="10" y="2098"/>
                  </a:lnTo>
                  <a:lnTo>
                    <a:pt x="20" y="2192"/>
                  </a:lnTo>
                  <a:lnTo>
                    <a:pt x="36" y="2284"/>
                  </a:lnTo>
                  <a:lnTo>
                    <a:pt x="56" y="2372"/>
                  </a:lnTo>
                  <a:lnTo>
                    <a:pt x="80" y="2462"/>
                  </a:lnTo>
                  <a:lnTo>
                    <a:pt x="108" y="2548"/>
                  </a:lnTo>
                  <a:lnTo>
                    <a:pt x="142" y="2632"/>
                  </a:lnTo>
                  <a:lnTo>
                    <a:pt x="178" y="2714"/>
                  </a:lnTo>
                  <a:lnTo>
                    <a:pt x="216" y="2794"/>
                  </a:lnTo>
                  <a:lnTo>
                    <a:pt x="260" y="2874"/>
                  </a:lnTo>
                  <a:lnTo>
                    <a:pt x="306" y="2950"/>
                  </a:lnTo>
                  <a:lnTo>
                    <a:pt x="358" y="3022"/>
                  </a:lnTo>
                  <a:lnTo>
                    <a:pt x="410" y="3094"/>
                  </a:lnTo>
                  <a:lnTo>
                    <a:pt x="468" y="3162"/>
                  </a:lnTo>
                  <a:lnTo>
                    <a:pt x="528" y="3228"/>
                  </a:lnTo>
                  <a:lnTo>
                    <a:pt x="590" y="3290"/>
                  </a:lnTo>
                  <a:lnTo>
                    <a:pt x="656" y="3350"/>
                  </a:lnTo>
                  <a:lnTo>
                    <a:pt x="724" y="3408"/>
                  </a:lnTo>
                  <a:lnTo>
                    <a:pt x="794" y="3460"/>
                  </a:lnTo>
                  <a:lnTo>
                    <a:pt x="868" y="3512"/>
                  </a:lnTo>
                  <a:lnTo>
                    <a:pt x="944" y="3558"/>
                  </a:lnTo>
                  <a:lnTo>
                    <a:pt x="1022" y="3602"/>
                  </a:lnTo>
                  <a:lnTo>
                    <a:pt x="1102" y="3642"/>
                  </a:lnTo>
                  <a:lnTo>
                    <a:pt x="1184" y="3678"/>
                  </a:lnTo>
                  <a:lnTo>
                    <a:pt x="1268" y="3710"/>
                  </a:lnTo>
                  <a:lnTo>
                    <a:pt x="1354" y="3738"/>
                  </a:lnTo>
                  <a:lnTo>
                    <a:pt x="1442" y="3764"/>
                  </a:lnTo>
                  <a:lnTo>
                    <a:pt x="1532" y="3784"/>
                  </a:lnTo>
                  <a:lnTo>
                    <a:pt x="1624" y="3800"/>
                  </a:lnTo>
                  <a:lnTo>
                    <a:pt x="1716" y="3812"/>
                  </a:lnTo>
                  <a:lnTo>
                    <a:pt x="1810" y="3818"/>
                  </a:lnTo>
                  <a:lnTo>
                    <a:pt x="1810" y="28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050" dirty="0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4509578" y="347284"/>
              <a:ext cx="2873375" cy="6061075"/>
            </a:xfrm>
            <a:custGeom>
              <a:avLst/>
              <a:gdLst>
                <a:gd name="T0" fmla="*/ 0 w 1810"/>
                <a:gd name="T1" fmla="*/ 1014 h 3818"/>
                <a:gd name="T2" fmla="*/ 124 w 1810"/>
                <a:gd name="T3" fmla="*/ 1036 h 3818"/>
                <a:gd name="T4" fmla="*/ 240 w 1810"/>
                <a:gd name="T5" fmla="*/ 1074 h 3818"/>
                <a:gd name="T6" fmla="*/ 350 w 1810"/>
                <a:gd name="T7" fmla="*/ 1128 h 3818"/>
                <a:gd name="T8" fmla="*/ 452 w 1810"/>
                <a:gd name="T9" fmla="*/ 1196 h 3818"/>
                <a:gd name="T10" fmla="*/ 542 w 1810"/>
                <a:gd name="T11" fmla="*/ 1276 h 3818"/>
                <a:gd name="T12" fmla="*/ 622 w 1810"/>
                <a:gd name="T13" fmla="*/ 1368 h 3818"/>
                <a:gd name="T14" fmla="*/ 688 w 1810"/>
                <a:gd name="T15" fmla="*/ 1470 h 3818"/>
                <a:gd name="T16" fmla="*/ 742 w 1810"/>
                <a:gd name="T17" fmla="*/ 1580 h 3818"/>
                <a:gd name="T18" fmla="*/ 780 w 1810"/>
                <a:gd name="T19" fmla="*/ 1698 h 3818"/>
                <a:gd name="T20" fmla="*/ 800 w 1810"/>
                <a:gd name="T21" fmla="*/ 1824 h 3818"/>
                <a:gd name="T22" fmla="*/ 804 w 1810"/>
                <a:gd name="T23" fmla="*/ 1910 h 3818"/>
                <a:gd name="T24" fmla="*/ 796 w 1810"/>
                <a:gd name="T25" fmla="*/ 2038 h 3818"/>
                <a:gd name="T26" fmla="*/ 768 w 1810"/>
                <a:gd name="T27" fmla="*/ 2162 h 3818"/>
                <a:gd name="T28" fmla="*/ 726 w 1810"/>
                <a:gd name="T29" fmla="*/ 2276 h 3818"/>
                <a:gd name="T30" fmla="*/ 668 w 1810"/>
                <a:gd name="T31" fmla="*/ 2384 h 3818"/>
                <a:gd name="T32" fmla="*/ 596 w 1810"/>
                <a:gd name="T33" fmla="*/ 2484 h 3818"/>
                <a:gd name="T34" fmla="*/ 514 w 1810"/>
                <a:gd name="T35" fmla="*/ 2570 h 3818"/>
                <a:gd name="T36" fmla="*/ 418 w 1810"/>
                <a:gd name="T37" fmla="*/ 2646 h 3818"/>
                <a:gd name="T38" fmla="*/ 314 w 1810"/>
                <a:gd name="T39" fmla="*/ 2710 h 3818"/>
                <a:gd name="T40" fmla="*/ 202 w 1810"/>
                <a:gd name="T41" fmla="*/ 2760 h 3818"/>
                <a:gd name="T42" fmla="*/ 82 w 1810"/>
                <a:gd name="T43" fmla="*/ 2792 h 3818"/>
                <a:gd name="T44" fmla="*/ 0 w 1810"/>
                <a:gd name="T45" fmla="*/ 3818 h 3818"/>
                <a:gd name="T46" fmla="*/ 186 w 1810"/>
                <a:gd name="T47" fmla="*/ 3800 h 3818"/>
                <a:gd name="T48" fmla="*/ 456 w 1810"/>
                <a:gd name="T49" fmla="*/ 3738 h 3818"/>
                <a:gd name="T50" fmla="*/ 708 w 1810"/>
                <a:gd name="T51" fmla="*/ 3642 h 3818"/>
                <a:gd name="T52" fmla="*/ 942 w 1810"/>
                <a:gd name="T53" fmla="*/ 3512 h 3818"/>
                <a:gd name="T54" fmla="*/ 1154 w 1810"/>
                <a:gd name="T55" fmla="*/ 3350 h 3818"/>
                <a:gd name="T56" fmla="*/ 1342 w 1810"/>
                <a:gd name="T57" fmla="*/ 3162 h 3818"/>
                <a:gd name="T58" fmla="*/ 1504 w 1810"/>
                <a:gd name="T59" fmla="*/ 2950 h 3818"/>
                <a:gd name="T60" fmla="*/ 1632 w 1810"/>
                <a:gd name="T61" fmla="*/ 2714 h 3818"/>
                <a:gd name="T62" fmla="*/ 1730 w 1810"/>
                <a:gd name="T63" fmla="*/ 2462 h 3818"/>
                <a:gd name="T64" fmla="*/ 1790 w 1810"/>
                <a:gd name="T65" fmla="*/ 2192 h 3818"/>
                <a:gd name="T66" fmla="*/ 1810 w 1810"/>
                <a:gd name="T67" fmla="*/ 1910 h 3818"/>
                <a:gd name="T68" fmla="*/ 1800 w 1810"/>
                <a:gd name="T69" fmla="*/ 1720 h 3818"/>
                <a:gd name="T70" fmla="*/ 1754 w 1810"/>
                <a:gd name="T71" fmla="*/ 1446 h 3818"/>
                <a:gd name="T72" fmla="*/ 1668 w 1810"/>
                <a:gd name="T73" fmla="*/ 1188 h 3818"/>
                <a:gd name="T74" fmla="*/ 1550 w 1810"/>
                <a:gd name="T75" fmla="*/ 946 h 3818"/>
                <a:gd name="T76" fmla="*/ 1400 w 1810"/>
                <a:gd name="T77" fmla="*/ 726 h 3818"/>
                <a:gd name="T78" fmla="*/ 1220 w 1810"/>
                <a:gd name="T79" fmla="*/ 528 h 3818"/>
                <a:gd name="T80" fmla="*/ 1016 w 1810"/>
                <a:gd name="T81" fmla="*/ 358 h 3818"/>
                <a:gd name="T82" fmla="*/ 788 w 1810"/>
                <a:gd name="T83" fmla="*/ 218 h 3818"/>
                <a:gd name="T84" fmla="*/ 542 w 1810"/>
                <a:gd name="T85" fmla="*/ 108 h 3818"/>
                <a:gd name="T86" fmla="*/ 278 w 1810"/>
                <a:gd name="T87" fmla="*/ 36 h 3818"/>
                <a:gd name="T88" fmla="*/ 0 w 1810"/>
                <a:gd name="T89" fmla="*/ 0 h 3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10" h="3818">
                  <a:moveTo>
                    <a:pt x="0" y="0"/>
                  </a:moveTo>
                  <a:lnTo>
                    <a:pt x="0" y="1014"/>
                  </a:lnTo>
                  <a:lnTo>
                    <a:pt x="0" y="1014"/>
                  </a:lnTo>
                  <a:lnTo>
                    <a:pt x="42" y="1018"/>
                  </a:lnTo>
                  <a:lnTo>
                    <a:pt x="82" y="1026"/>
                  </a:lnTo>
                  <a:lnTo>
                    <a:pt x="124" y="1036"/>
                  </a:lnTo>
                  <a:lnTo>
                    <a:pt x="164" y="1048"/>
                  </a:lnTo>
                  <a:lnTo>
                    <a:pt x="202" y="1060"/>
                  </a:lnTo>
                  <a:lnTo>
                    <a:pt x="240" y="1074"/>
                  </a:lnTo>
                  <a:lnTo>
                    <a:pt x="278" y="1092"/>
                  </a:lnTo>
                  <a:lnTo>
                    <a:pt x="314" y="1110"/>
                  </a:lnTo>
                  <a:lnTo>
                    <a:pt x="350" y="1128"/>
                  </a:lnTo>
                  <a:lnTo>
                    <a:pt x="386" y="1150"/>
                  </a:lnTo>
                  <a:lnTo>
                    <a:pt x="418" y="1172"/>
                  </a:lnTo>
                  <a:lnTo>
                    <a:pt x="452" y="1196"/>
                  </a:lnTo>
                  <a:lnTo>
                    <a:pt x="482" y="1222"/>
                  </a:lnTo>
                  <a:lnTo>
                    <a:pt x="514" y="1248"/>
                  </a:lnTo>
                  <a:lnTo>
                    <a:pt x="542" y="1276"/>
                  </a:lnTo>
                  <a:lnTo>
                    <a:pt x="570" y="1306"/>
                  </a:lnTo>
                  <a:lnTo>
                    <a:pt x="596" y="1336"/>
                  </a:lnTo>
                  <a:lnTo>
                    <a:pt x="622" y="1368"/>
                  </a:lnTo>
                  <a:lnTo>
                    <a:pt x="646" y="1400"/>
                  </a:lnTo>
                  <a:lnTo>
                    <a:pt x="668" y="1434"/>
                  </a:lnTo>
                  <a:lnTo>
                    <a:pt x="688" y="1470"/>
                  </a:lnTo>
                  <a:lnTo>
                    <a:pt x="708" y="1506"/>
                  </a:lnTo>
                  <a:lnTo>
                    <a:pt x="726" y="1542"/>
                  </a:lnTo>
                  <a:lnTo>
                    <a:pt x="742" y="1580"/>
                  </a:lnTo>
                  <a:lnTo>
                    <a:pt x="756" y="1618"/>
                  </a:lnTo>
                  <a:lnTo>
                    <a:pt x="768" y="1658"/>
                  </a:lnTo>
                  <a:lnTo>
                    <a:pt x="780" y="1698"/>
                  </a:lnTo>
                  <a:lnTo>
                    <a:pt x="788" y="1740"/>
                  </a:lnTo>
                  <a:lnTo>
                    <a:pt x="796" y="1780"/>
                  </a:lnTo>
                  <a:lnTo>
                    <a:pt x="800" y="1824"/>
                  </a:lnTo>
                  <a:lnTo>
                    <a:pt x="804" y="1866"/>
                  </a:lnTo>
                  <a:lnTo>
                    <a:pt x="804" y="1910"/>
                  </a:lnTo>
                  <a:lnTo>
                    <a:pt x="804" y="1910"/>
                  </a:lnTo>
                  <a:lnTo>
                    <a:pt x="804" y="1952"/>
                  </a:lnTo>
                  <a:lnTo>
                    <a:pt x="800" y="1996"/>
                  </a:lnTo>
                  <a:lnTo>
                    <a:pt x="796" y="2038"/>
                  </a:lnTo>
                  <a:lnTo>
                    <a:pt x="788" y="2080"/>
                  </a:lnTo>
                  <a:lnTo>
                    <a:pt x="780" y="2120"/>
                  </a:lnTo>
                  <a:lnTo>
                    <a:pt x="768" y="2162"/>
                  </a:lnTo>
                  <a:lnTo>
                    <a:pt x="756" y="2200"/>
                  </a:lnTo>
                  <a:lnTo>
                    <a:pt x="742" y="2240"/>
                  </a:lnTo>
                  <a:lnTo>
                    <a:pt x="726" y="2276"/>
                  </a:lnTo>
                  <a:lnTo>
                    <a:pt x="708" y="2314"/>
                  </a:lnTo>
                  <a:lnTo>
                    <a:pt x="688" y="2350"/>
                  </a:lnTo>
                  <a:lnTo>
                    <a:pt x="668" y="2384"/>
                  </a:lnTo>
                  <a:lnTo>
                    <a:pt x="646" y="2418"/>
                  </a:lnTo>
                  <a:lnTo>
                    <a:pt x="622" y="2452"/>
                  </a:lnTo>
                  <a:lnTo>
                    <a:pt x="596" y="2484"/>
                  </a:lnTo>
                  <a:lnTo>
                    <a:pt x="570" y="2514"/>
                  </a:lnTo>
                  <a:lnTo>
                    <a:pt x="542" y="2542"/>
                  </a:lnTo>
                  <a:lnTo>
                    <a:pt x="514" y="2570"/>
                  </a:lnTo>
                  <a:lnTo>
                    <a:pt x="482" y="2598"/>
                  </a:lnTo>
                  <a:lnTo>
                    <a:pt x="452" y="2622"/>
                  </a:lnTo>
                  <a:lnTo>
                    <a:pt x="418" y="2646"/>
                  </a:lnTo>
                  <a:lnTo>
                    <a:pt x="386" y="2670"/>
                  </a:lnTo>
                  <a:lnTo>
                    <a:pt x="350" y="2690"/>
                  </a:lnTo>
                  <a:lnTo>
                    <a:pt x="314" y="2710"/>
                  </a:lnTo>
                  <a:lnTo>
                    <a:pt x="278" y="2728"/>
                  </a:lnTo>
                  <a:lnTo>
                    <a:pt x="240" y="2744"/>
                  </a:lnTo>
                  <a:lnTo>
                    <a:pt x="202" y="2760"/>
                  </a:lnTo>
                  <a:lnTo>
                    <a:pt x="164" y="2772"/>
                  </a:lnTo>
                  <a:lnTo>
                    <a:pt x="124" y="2784"/>
                  </a:lnTo>
                  <a:lnTo>
                    <a:pt x="82" y="2792"/>
                  </a:lnTo>
                  <a:lnTo>
                    <a:pt x="42" y="2800"/>
                  </a:lnTo>
                  <a:lnTo>
                    <a:pt x="0" y="2806"/>
                  </a:lnTo>
                  <a:lnTo>
                    <a:pt x="0" y="3818"/>
                  </a:lnTo>
                  <a:lnTo>
                    <a:pt x="0" y="3818"/>
                  </a:lnTo>
                  <a:lnTo>
                    <a:pt x="94" y="3812"/>
                  </a:lnTo>
                  <a:lnTo>
                    <a:pt x="186" y="3800"/>
                  </a:lnTo>
                  <a:lnTo>
                    <a:pt x="278" y="3784"/>
                  </a:lnTo>
                  <a:lnTo>
                    <a:pt x="368" y="3764"/>
                  </a:lnTo>
                  <a:lnTo>
                    <a:pt x="456" y="3738"/>
                  </a:lnTo>
                  <a:lnTo>
                    <a:pt x="542" y="3710"/>
                  </a:lnTo>
                  <a:lnTo>
                    <a:pt x="626" y="3678"/>
                  </a:lnTo>
                  <a:lnTo>
                    <a:pt x="708" y="3642"/>
                  </a:lnTo>
                  <a:lnTo>
                    <a:pt x="788" y="3602"/>
                  </a:lnTo>
                  <a:lnTo>
                    <a:pt x="866" y="3558"/>
                  </a:lnTo>
                  <a:lnTo>
                    <a:pt x="942" y="3512"/>
                  </a:lnTo>
                  <a:lnTo>
                    <a:pt x="1016" y="3460"/>
                  </a:lnTo>
                  <a:lnTo>
                    <a:pt x="1086" y="3408"/>
                  </a:lnTo>
                  <a:lnTo>
                    <a:pt x="1154" y="3350"/>
                  </a:lnTo>
                  <a:lnTo>
                    <a:pt x="1220" y="3290"/>
                  </a:lnTo>
                  <a:lnTo>
                    <a:pt x="1282" y="3228"/>
                  </a:lnTo>
                  <a:lnTo>
                    <a:pt x="1342" y="3162"/>
                  </a:lnTo>
                  <a:lnTo>
                    <a:pt x="1400" y="3094"/>
                  </a:lnTo>
                  <a:lnTo>
                    <a:pt x="1452" y="3022"/>
                  </a:lnTo>
                  <a:lnTo>
                    <a:pt x="1504" y="2950"/>
                  </a:lnTo>
                  <a:lnTo>
                    <a:pt x="1550" y="2874"/>
                  </a:lnTo>
                  <a:lnTo>
                    <a:pt x="1594" y="2794"/>
                  </a:lnTo>
                  <a:lnTo>
                    <a:pt x="1632" y="2714"/>
                  </a:lnTo>
                  <a:lnTo>
                    <a:pt x="1668" y="2632"/>
                  </a:lnTo>
                  <a:lnTo>
                    <a:pt x="1702" y="2548"/>
                  </a:lnTo>
                  <a:lnTo>
                    <a:pt x="1730" y="2462"/>
                  </a:lnTo>
                  <a:lnTo>
                    <a:pt x="1754" y="2372"/>
                  </a:lnTo>
                  <a:lnTo>
                    <a:pt x="1774" y="2284"/>
                  </a:lnTo>
                  <a:lnTo>
                    <a:pt x="1790" y="2192"/>
                  </a:lnTo>
                  <a:lnTo>
                    <a:pt x="1800" y="2098"/>
                  </a:lnTo>
                  <a:lnTo>
                    <a:pt x="1808" y="2004"/>
                  </a:lnTo>
                  <a:lnTo>
                    <a:pt x="1810" y="1910"/>
                  </a:lnTo>
                  <a:lnTo>
                    <a:pt x="1810" y="1910"/>
                  </a:lnTo>
                  <a:lnTo>
                    <a:pt x="1808" y="1814"/>
                  </a:lnTo>
                  <a:lnTo>
                    <a:pt x="1800" y="1720"/>
                  </a:lnTo>
                  <a:lnTo>
                    <a:pt x="1790" y="1628"/>
                  </a:lnTo>
                  <a:lnTo>
                    <a:pt x="1774" y="1536"/>
                  </a:lnTo>
                  <a:lnTo>
                    <a:pt x="1754" y="1446"/>
                  </a:lnTo>
                  <a:lnTo>
                    <a:pt x="1730" y="1358"/>
                  </a:lnTo>
                  <a:lnTo>
                    <a:pt x="1702" y="1272"/>
                  </a:lnTo>
                  <a:lnTo>
                    <a:pt x="1668" y="1188"/>
                  </a:lnTo>
                  <a:lnTo>
                    <a:pt x="1632" y="1104"/>
                  </a:lnTo>
                  <a:lnTo>
                    <a:pt x="1594" y="1024"/>
                  </a:lnTo>
                  <a:lnTo>
                    <a:pt x="1550" y="946"/>
                  </a:lnTo>
                  <a:lnTo>
                    <a:pt x="1504" y="870"/>
                  </a:lnTo>
                  <a:lnTo>
                    <a:pt x="1452" y="796"/>
                  </a:lnTo>
                  <a:lnTo>
                    <a:pt x="1400" y="726"/>
                  </a:lnTo>
                  <a:lnTo>
                    <a:pt x="1342" y="656"/>
                  </a:lnTo>
                  <a:lnTo>
                    <a:pt x="1282" y="592"/>
                  </a:lnTo>
                  <a:lnTo>
                    <a:pt x="1220" y="528"/>
                  </a:lnTo>
                  <a:lnTo>
                    <a:pt x="1154" y="468"/>
                  </a:lnTo>
                  <a:lnTo>
                    <a:pt x="1086" y="412"/>
                  </a:lnTo>
                  <a:lnTo>
                    <a:pt x="1016" y="358"/>
                  </a:lnTo>
                  <a:lnTo>
                    <a:pt x="942" y="308"/>
                  </a:lnTo>
                  <a:lnTo>
                    <a:pt x="866" y="260"/>
                  </a:lnTo>
                  <a:lnTo>
                    <a:pt x="788" y="218"/>
                  </a:lnTo>
                  <a:lnTo>
                    <a:pt x="708" y="178"/>
                  </a:lnTo>
                  <a:lnTo>
                    <a:pt x="626" y="142"/>
                  </a:lnTo>
                  <a:lnTo>
                    <a:pt x="542" y="108"/>
                  </a:lnTo>
                  <a:lnTo>
                    <a:pt x="456" y="80"/>
                  </a:lnTo>
                  <a:lnTo>
                    <a:pt x="368" y="56"/>
                  </a:lnTo>
                  <a:lnTo>
                    <a:pt x="278" y="36"/>
                  </a:lnTo>
                  <a:lnTo>
                    <a:pt x="186" y="20"/>
                  </a:lnTo>
                  <a:lnTo>
                    <a:pt x="94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050" dirty="0"/>
            </a:p>
          </p:txBody>
        </p:sp>
      </p:grpSp>
      <p:sp>
        <p:nvSpPr>
          <p:cNvPr id="1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705951" y="2747729"/>
            <a:ext cx="2706517" cy="1600200"/>
          </a:xfrm>
          <a:prstGeom prst="rect">
            <a:avLst/>
          </a:prstGeom>
        </p:spPr>
        <p:txBody>
          <a:bodyPr/>
          <a:lstStyle>
            <a:lvl1pPr marL="0" indent="0" algn="l" defTabSz="269009" rtl="0" eaLnBrk="1" fontAlgn="base" hangingPunct="1">
              <a:spcBef>
                <a:spcPts val="79"/>
              </a:spcBef>
              <a:spcAft>
                <a:spcPts val="79"/>
              </a:spcAft>
              <a:buClr>
                <a:srgbClr val="000000"/>
              </a:buClr>
              <a:buSzPct val="130000"/>
              <a:buFont typeface="Noto Sans" panose="020B0502040504020204" pitchFamily="34" charset="0"/>
              <a:buNone/>
              <a:defRPr lang="en-US" sz="900" b="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751819" rtl="0" eaLnBrk="1" fontAlgn="base" hangingPunct="1">
              <a:spcBef>
                <a:spcPts val="79"/>
              </a:spcBef>
              <a:spcAft>
                <a:spcPts val="79"/>
              </a:spcAft>
              <a:buClr>
                <a:srgbClr val="000000"/>
              </a:buClr>
              <a:buSzPct val="130000"/>
              <a:buFont typeface="Noto Sans" panose="020B0502040504020204" pitchFamily="34" charset="0"/>
              <a:buNone/>
              <a:defRPr lang="en-US" sz="900" b="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751819" rtl="0" eaLnBrk="1" fontAlgn="base" hangingPunct="1">
              <a:spcBef>
                <a:spcPts val="79"/>
              </a:spcBef>
              <a:spcAft>
                <a:spcPts val="79"/>
              </a:spcAft>
              <a:buClr>
                <a:srgbClr val="000000"/>
              </a:buClr>
              <a:buSzPct val="130000"/>
              <a:buFont typeface="Noto Sans" panose="020B0502040504020204" pitchFamily="34" charset="0"/>
              <a:buNone/>
              <a:defRPr lang="en-US" sz="825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0" indent="0" algn="l" defTabSz="751819" rtl="0" eaLnBrk="1" fontAlgn="base" hangingPunct="1">
              <a:spcBef>
                <a:spcPts val="79"/>
              </a:spcBef>
              <a:spcAft>
                <a:spcPts val="79"/>
              </a:spcAft>
              <a:buClr>
                <a:srgbClr val="000000"/>
              </a:buClr>
              <a:buSzPct val="130000"/>
              <a:buFont typeface="Noto Sans" panose="020B0502040504020204" pitchFamily="34" charset="0"/>
              <a:buNone/>
              <a:defRPr lang="en-US" sz="900" b="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0" indent="0" algn="l" defTabSz="751819" rtl="0" eaLnBrk="1" fontAlgn="base" hangingPunct="1">
              <a:spcBef>
                <a:spcPts val="79"/>
              </a:spcBef>
              <a:spcAft>
                <a:spcPts val="79"/>
              </a:spcAft>
              <a:buClr>
                <a:srgbClr val="000000"/>
              </a:buClr>
              <a:buSzPct val="130000"/>
              <a:buFont typeface="Noto Sans" panose="020B0502040504020204" pitchFamily="34" charset="0"/>
              <a:buNone/>
              <a:defRPr lang="en-GB" sz="825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Contact Details</a:t>
            </a:r>
          </a:p>
          <a:p>
            <a:pPr lvl="0"/>
            <a:r>
              <a:rPr lang="en-US" dirty="0"/>
              <a:t>Name Surname</a:t>
            </a:r>
          </a:p>
          <a:p>
            <a:pPr lvl="0"/>
            <a:r>
              <a:rPr lang="en-US" dirty="0"/>
              <a:t>Client Manager</a:t>
            </a:r>
          </a:p>
          <a:p>
            <a:pPr lvl="0"/>
            <a:r>
              <a:rPr lang="en-US" dirty="0"/>
              <a:t>T	+44 (0)000 000 0000  </a:t>
            </a:r>
          </a:p>
          <a:p>
            <a:pPr lvl="0"/>
            <a:r>
              <a:rPr lang="en-US" dirty="0"/>
              <a:t>M	+44 (0)000 000 0000</a:t>
            </a:r>
          </a:p>
          <a:p>
            <a:pPr lvl="1"/>
            <a:r>
              <a:rPr lang="en-US" dirty="0"/>
              <a:t>name.surname@schroders.com</a:t>
            </a:r>
          </a:p>
          <a:p>
            <a:pPr lvl="1"/>
            <a:r>
              <a:rPr lang="en-US" dirty="0"/>
              <a:t>Address</a:t>
            </a:r>
          </a:p>
          <a:p>
            <a:pPr lvl="3"/>
            <a:endParaRPr lang="en-US" dirty="0"/>
          </a:p>
          <a:p>
            <a:pPr lvl="3"/>
            <a:r>
              <a:rPr lang="en-US" dirty="0"/>
              <a:t>schroders.com</a:t>
            </a:r>
          </a:p>
          <a:p>
            <a:pPr lvl="3"/>
            <a:endParaRPr lang="en-US" dirty="0"/>
          </a:p>
        </p:txBody>
      </p:sp>
      <p:pic>
        <p:nvPicPr>
          <p:cNvPr id="16" name="Picture 4" descr="D:\Blue_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946" y="4364211"/>
            <a:ext cx="421337" cy="55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77822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0909" y="272700"/>
            <a:ext cx="8440702" cy="351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Guidelines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34F15D-BC28-4469-A087-2CE4BCDE5F07}" type="slidenum">
              <a:rPr lang="en-GB" smtClean="0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50909" y="677700"/>
            <a:ext cx="8440702" cy="35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25">
                <a:solidFill>
                  <a:srgbClr val="0074B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View: 100%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350909" y="4325541"/>
            <a:ext cx="8440702" cy="2349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500" b="1">
                <a:solidFill>
                  <a:srgbClr val="0074B7"/>
                </a:solidFill>
                <a:latin typeface="+mj-lt"/>
                <a:cs typeface="Schroders Circular TT" panose="020B0804020101010102" pitchFamily="34" charset="0"/>
              </a:defRPr>
            </a:lvl1pPr>
            <a:lvl2pPr algn="ctr">
              <a:defRPr b="0">
                <a:latin typeface="+mj-lt"/>
              </a:defRPr>
            </a:lvl2pPr>
            <a:lvl3pPr algn="ctr">
              <a:defRPr b="0">
                <a:latin typeface="+mj-lt"/>
              </a:defRPr>
            </a:lvl3pPr>
            <a:lvl4pPr algn="ctr">
              <a:defRPr b="0">
                <a:latin typeface="+mj-lt"/>
              </a:defRPr>
            </a:lvl4pPr>
            <a:lvl5pPr algn="ctr">
              <a:defRPr b="0">
                <a:latin typeface="+mj-lt"/>
              </a:defRPr>
            </a:lvl5pPr>
          </a:lstStyle>
          <a:p>
            <a:pPr lvl="0"/>
            <a:r>
              <a:rPr lang="en-US" dirty="0"/>
              <a:t>Strapline (delete if not needed)</a:t>
            </a:r>
            <a:endParaRPr lang="en-GB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350909" y="4674394"/>
            <a:ext cx="8440702" cy="116100"/>
          </a:xfrm>
          <a:prstGeom prst="rect">
            <a:avLst/>
          </a:prstGeom>
        </p:spPr>
        <p:txBody>
          <a:bodyPr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675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Source: </a:t>
            </a:r>
            <a:endParaRPr lang="en-GB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38875" y="12446"/>
            <a:ext cx="0" cy="594066"/>
          </a:xfrm>
          <a:prstGeom prst="line">
            <a:avLst/>
          </a:prstGeom>
          <a:noFill/>
          <a:ln w="9525">
            <a:solidFill>
              <a:srgbClr val="E00716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3229325" y="12446"/>
            <a:ext cx="0" cy="594066"/>
          </a:xfrm>
          <a:prstGeom prst="line">
            <a:avLst/>
          </a:prstGeom>
          <a:noFill/>
          <a:ln w="9525">
            <a:solidFill>
              <a:srgbClr val="E00716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4482726" y="12446"/>
            <a:ext cx="0" cy="594066"/>
          </a:xfrm>
          <a:prstGeom prst="line">
            <a:avLst/>
          </a:prstGeom>
          <a:noFill/>
          <a:ln w="9525">
            <a:solidFill>
              <a:srgbClr val="E00716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4662464" y="12446"/>
            <a:ext cx="0" cy="594066"/>
          </a:xfrm>
          <a:prstGeom prst="line">
            <a:avLst/>
          </a:prstGeom>
          <a:noFill/>
          <a:ln w="9525">
            <a:solidFill>
              <a:srgbClr val="E00716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5917056" y="14231"/>
            <a:ext cx="0" cy="594066"/>
          </a:xfrm>
          <a:prstGeom prst="line">
            <a:avLst/>
          </a:prstGeom>
          <a:noFill/>
          <a:ln w="9525">
            <a:solidFill>
              <a:srgbClr val="E00716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6106316" y="12446"/>
            <a:ext cx="0" cy="594066"/>
          </a:xfrm>
          <a:prstGeom prst="line">
            <a:avLst/>
          </a:prstGeom>
          <a:noFill/>
          <a:ln w="9525">
            <a:solidFill>
              <a:srgbClr val="E00716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Straight Connector 16"/>
          <p:cNvCxnSpPr/>
          <p:nvPr userDrawn="1"/>
        </p:nvCxnSpPr>
        <p:spPr>
          <a:xfrm>
            <a:off x="351143" y="12446"/>
            <a:ext cx="0" cy="594066"/>
          </a:xfrm>
          <a:prstGeom prst="line">
            <a:avLst/>
          </a:prstGeom>
          <a:noFill/>
          <a:ln w="9525">
            <a:solidFill>
              <a:srgbClr val="E00716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8797024" y="12446"/>
            <a:ext cx="0" cy="594066"/>
          </a:xfrm>
          <a:prstGeom prst="line">
            <a:avLst/>
          </a:prstGeom>
          <a:noFill/>
          <a:ln w="9525">
            <a:solidFill>
              <a:srgbClr val="E00716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TextBox 5"/>
          <p:cNvSpPr txBox="1"/>
          <p:nvPr userDrawn="1"/>
        </p:nvSpPr>
        <p:spPr>
          <a:xfrm rot="16200000">
            <a:off x="96855" y="284266"/>
            <a:ext cx="366081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050" dirty="0">
                <a:latin typeface="+mn-lt"/>
              </a:rPr>
              <a:t>15.63</a:t>
            </a:r>
          </a:p>
        </p:txBody>
      </p:sp>
      <p:sp>
        <p:nvSpPr>
          <p:cNvPr id="19" name="TextBox 18"/>
          <p:cNvSpPr txBox="1"/>
          <p:nvPr userDrawn="1"/>
        </p:nvSpPr>
        <p:spPr>
          <a:xfrm rot="16200000">
            <a:off x="8521640" y="255691"/>
            <a:ext cx="366081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050" dirty="0">
                <a:latin typeface="+mn-lt"/>
              </a:rPr>
              <a:t>15.64</a:t>
            </a:r>
          </a:p>
        </p:txBody>
      </p:sp>
      <p:sp>
        <p:nvSpPr>
          <p:cNvPr id="20" name="TextBox 19"/>
          <p:cNvSpPr txBox="1"/>
          <p:nvPr userDrawn="1"/>
        </p:nvSpPr>
        <p:spPr>
          <a:xfrm rot="16200000">
            <a:off x="6013569" y="255691"/>
            <a:ext cx="366081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050" dirty="0">
                <a:latin typeface="+mn-lt"/>
              </a:rPr>
              <a:t>5.68</a:t>
            </a:r>
          </a:p>
        </p:txBody>
      </p:sp>
      <p:sp>
        <p:nvSpPr>
          <p:cNvPr id="21" name="TextBox 20"/>
          <p:cNvSpPr txBox="1"/>
          <p:nvPr userDrawn="1"/>
        </p:nvSpPr>
        <p:spPr>
          <a:xfrm rot="16200000">
            <a:off x="5636066" y="255691"/>
            <a:ext cx="366081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050" dirty="0">
                <a:latin typeface="+mn-lt"/>
              </a:rPr>
              <a:t>5.00</a:t>
            </a:r>
          </a:p>
        </p:txBody>
      </p:sp>
      <p:sp>
        <p:nvSpPr>
          <p:cNvPr id="22" name="TextBox 21"/>
          <p:cNvSpPr txBox="1"/>
          <p:nvPr userDrawn="1"/>
        </p:nvSpPr>
        <p:spPr>
          <a:xfrm rot="16200000">
            <a:off x="4570907" y="255691"/>
            <a:ext cx="366081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050" dirty="0">
                <a:latin typeface="+mn-lt"/>
              </a:rPr>
              <a:t>0.34</a:t>
            </a:r>
          </a:p>
        </p:txBody>
      </p:sp>
      <p:sp>
        <p:nvSpPr>
          <p:cNvPr id="23" name="TextBox 22"/>
          <p:cNvSpPr txBox="1"/>
          <p:nvPr userDrawn="1"/>
        </p:nvSpPr>
        <p:spPr>
          <a:xfrm rot="16200000">
            <a:off x="4224696" y="255691"/>
            <a:ext cx="366081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050" dirty="0">
                <a:latin typeface="+mn-lt"/>
              </a:rPr>
              <a:t>0.33</a:t>
            </a:r>
          </a:p>
        </p:txBody>
      </p:sp>
      <p:sp>
        <p:nvSpPr>
          <p:cNvPr id="24" name="TextBox 23"/>
          <p:cNvSpPr txBox="1"/>
          <p:nvPr userDrawn="1"/>
        </p:nvSpPr>
        <p:spPr>
          <a:xfrm rot="16200000">
            <a:off x="2775064" y="255691"/>
            <a:ext cx="366081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050" dirty="0">
                <a:latin typeface="+mn-lt"/>
              </a:rPr>
              <a:t>5.68</a:t>
            </a:r>
          </a:p>
        </p:txBody>
      </p:sp>
      <p:sp>
        <p:nvSpPr>
          <p:cNvPr id="25" name="TextBox 24"/>
          <p:cNvSpPr txBox="1"/>
          <p:nvPr userDrawn="1"/>
        </p:nvSpPr>
        <p:spPr>
          <a:xfrm rot="16200000">
            <a:off x="3131816" y="255691"/>
            <a:ext cx="366081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050" dirty="0">
                <a:latin typeface="+mn-lt"/>
              </a:rPr>
              <a:t>4.97</a:t>
            </a:r>
          </a:p>
        </p:txBody>
      </p:sp>
      <p:cxnSp>
        <p:nvCxnSpPr>
          <p:cNvPr id="26" name="Straight Connector 25"/>
          <p:cNvCxnSpPr/>
          <p:nvPr userDrawn="1"/>
        </p:nvCxnSpPr>
        <p:spPr>
          <a:xfrm rot="16200000">
            <a:off x="296956" y="817470"/>
            <a:ext cx="0" cy="593911"/>
          </a:xfrm>
          <a:prstGeom prst="line">
            <a:avLst/>
          </a:prstGeom>
          <a:noFill/>
          <a:ln w="9525">
            <a:solidFill>
              <a:srgbClr val="E00716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Straight Connector 27"/>
          <p:cNvCxnSpPr/>
          <p:nvPr userDrawn="1"/>
        </p:nvCxnSpPr>
        <p:spPr>
          <a:xfrm rot="16200000">
            <a:off x="296956" y="2517682"/>
            <a:ext cx="0" cy="593911"/>
          </a:xfrm>
          <a:prstGeom prst="line">
            <a:avLst/>
          </a:prstGeom>
          <a:noFill/>
          <a:ln w="9525">
            <a:solidFill>
              <a:srgbClr val="E00716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Straight Connector 28"/>
          <p:cNvCxnSpPr/>
          <p:nvPr userDrawn="1"/>
        </p:nvCxnSpPr>
        <p:spPr>
          <a:xfrm rot="16200000">
            <a:off x="296956" y="2735567"/>
            <a:ext cx="0" cy="593911"/>
          </a:xfrm>
          <a:prstGeom prst="line">
            <a:avLst/>
          </a:prstGeom>
          <a:noFill/>
          <a:ln w="9525">
            <a:solidFill>
              <a:srgbClr val="E00716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Straight Connector 29"/>
          <p:cNvCxnSpPr/>
          <p:nvPr userDrawn="1"/>
        </p:nvCxnSpPr>
        <p:spPr>
          <a:xfrm rot="16200000">
            <a:off x="296956" y="4030372"/>
            <a:ext cx="0" cy="593911"/>
          </a:xfrm>
          <a:prstGeom prst="line">
            <a:avLst/>
          </a:prstGeom>
          <a:noFill/>
          <a:ln w="9525">
            <a:solidFill>
              <a:srgbClr val="E00716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Straight Connector 30"/>
          <p:cNvCxnSpPr/>
          <p:nvPr userDrawn="1"/>
        </p:nvCxnSpPr>
        <p:spPr>
          <a:xfrm rot="16200000">
            <a:off x="296956" y="4377438"/>
            <a:ext cx="0" cy="593911"/>
          </a:xfrm>
          <a:prstGeom prst="line">
            <a:avLst/>
          </a:prstGeom>
          <a:noFill/>
          <a:ln w="9525">
            <a:solidFill>
              <a:srgbClr val="E00716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Straight Connector 31"/>
          <p:cNvCxnSpPr/>
          <p:nvPr userDrawn="1"/>
        </p:nvCxnSpPr>
        <p:spPr>
          <a:xfrm rot="16200000">
            <a:off x="296956" y="1032973"/>
            <a:ext cx="0" cy="593911"/>
          </a:xfrm>
          <a:prstGeom prst="line">
            <a:avLst/>
          </a:prstGeom>
          <a:noFill/>
          <a:ln w="9525">
            <a:solidFill>
              <a:srgbClr val="E00716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TextBox 32"/>
          <p:cNvSpPr txBox="1"/>
          <p:nvPr userDrawn="1"/>
        </p:nvSpPr>
        <p:spPr>
          <a:xfrm>
            <a:off x="16132" y="930195"/>
            <a:ext cx="365986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050" dirty="0">
                <a:latin typeface="+mn-lt"/>
              </a:rPr>
              <a:t>5.40</a:t>
            </a:r>
          </a:p>
        </p:txBody>
      </p:sp>
      <p:sp>
        <p:nvSpPr>
          <p:cNvPr id="34" name="TextBox 33"/>
          <p:cNvSpPr txBox="1"/>
          <p:nvPr userDrawn="1"/>
        </p:nvSpPr>
        <p:spPr>
          <a:xfrm>
            <a:off x="16132" y="1326502"/>
            <a:ext cx="365986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050" dirty="0">
                <a:latin typeface="+mn-lt"/>
              </a:rPr>
              <a:t>4.60</a:t>
            </a:r>
          </a:p>
        </p:txBody>
      </p:sp>
      <p:sp>
        <p:nvSpPr>
          <p:cNvPr id="35" name="TextBox 34"/>
          <p:cNvSpPr txBox="1"/>
          <p:nvPr userDrawn="1"/>
        </p:nvSpPr>
        <p:spPr>
          <a:xfrm>
            <a:off x="16132" y="2640952"/>
            <a:ext cx="365986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050" dirty="0">
                <a:latin typeface="+mn-lt"/>
              </a:rPr>
              <a:t>0.90</a:t>
            </a:r>
          </a:p>
        </p:txBody>
      </p:sp>
      <p:sp>
        <p:nvSpPr>
          <p:cNvPr id="36" name="TextBox 35"/>
          <p:cNvSpPr txBox="1"/>
          <p:nvPr userDrawn="1"/>
        </p:nvSpPr>
        <p:spPr>
          <a:xfrm>
            <a:off x="16132" y="3030142"/>
            <a:ext cx="365986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050" dirty="0">
                <a:latin typeface="+mn-lt"/>
              </a:rPr>
              <a:t>1.71</a:t>
            </a:r>
          </a:p>
        </p:txBody>
      </p:sp>
      <p:sp>
        <p:nvSpPr>
          <p:cNvPr id="37" name="TextBox 36"/>
          <p:cNvSpPr txBox="1"/>
          <p:nvPr userDrawn="1"/>
        </p:nvSpPr>
        <p:spPr>
          <a:xfrm>
            <a:off x="16132" y="4163959"/>
            <a:ext cx="365986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050" dirty="0">
                <a:latin typeface="+mn-lt"/>
              </a:rPr>
              <a:t>6.49</a:t>
            </a:r>
          </a:p>
        </p:txBody>
      </p:sp>
      <p:sp>
        <p:nvSpPr>
          <p:cNvPr id="38" name="TextBox 37"/>
          <p:cNvSpPr txBox="1"/>
          <p:nvPr userDrawn="1"/>
        </p:nvSpPr>
        <p:spPr>
          <a:xfrm>
            <a:off x="16132" y="4512811"/>
            <a:ext cx="365986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050" dirty="0">
                <a:latin typeface="+mn-lt"/>
              </a:rPr>
              <a:t>7.79</a:t>
            </a:r>
          </a:p>
        </p:txBody>
      </p:sp>
      <p:sp>
        <p:nvSpPr>
          <p:cNvPr id="39" name="Rectangle 38"/>
          <p:cNvSpPr/>
          <p:nvPr userDrawn="1"/>
        </p:nvSpPr>
        <p:spPr>
          <a:xfrm>
            <a:off x="2772877" y="2030425"/>
            <a:ext cx="4401785" cy="838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399" b="1" dirty="0"/>
              <a:t>STUDIO</a:t>
            </a:r>
            <a:r>
              <a:rPr lang="en-GB" sz="2399" b="1" baseline="0" dirty="0"/>
              <a:t> USE ONLY</a:t>
            </a:r>
            <a:endParaRPr lang="en-GB" sz="2399" b="1" dirty="0"/>
          </a:p>
        </p:txBody>
      </p:sp>
    </p:spTree>
    <p:extLst>
      <p:ext uri="{BB962C8B-B14F-4D97-AF65-F5344CB8AC3E}">
        <p14:creationId xmlns:p14="http://schemas.microsoft.com/office/powerpoint/2010/main" val="17603725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/>
          <p:nvPr/>
        </p:nvSpPr>
        <p:spPr>
          <a:xfrm>
            <a:off x="0" y="-3625"/>
            <a:ext cx="9144000" cy="5143500"/>
          </a:xfrm>
          <a:prstGeom prst="rect">
            <a:avLst/>
          </a:prstGeom>
          <a:solidFill>
            <a:srgbClr val="02102E">
              <a:alpha val="597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4"/>
          <p:cNvSpPr/>
          <p:nvPr/>
        </p:nvSpPr>
        <p:spPr>
          <a:xfrm>
            <a:off x="0" y="-3625"/>
            <a:ext cx="9161400" cy="5143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4"/>
          <p:cNvSpPr/>
          <p:nvPr/>
        </p:nvSpPr>
        <p:spPr>
          <a:xfrm>
            <a:off x="0" y="0"/>
            <a:ext cx="751500" cy="751500"/>
          </a:xfrm>
          <a:prstGeom prst="rect">
            <a:avLst/>
          </a:prstGeom>
          <a:solidFill>
            <a:srgbClr val="006A8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3035000" y="751500"/>
            <a:ext cx="5357400" cy="363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57200" rtl="0">
              <a:spcBef>
                <a:spcPts val="600"/>
              </a:spcBef>
              <a:spcAft>
                <a:spcPts val="0"/>
              </a:spcAft>
              <a:buSzPts val="3600"/>
              <a:buChar char="▪"/>
              <a:defRPr sz="3600"/>
            </a:lvl1pPr>
            <a:lvl2pPr marL="914400" lvl="1" indent="-457200" rtl="0">
              <a:spcBef>
                <a:spcPts val="0"/>
              </a:spcBef>
              <a:spcAft>
                <a:spcPts val="0"/>
              </a:spcAft>
              <a:buSzPts val="3600"/>
              <a:buChar char="▫"/>
              <a:defRPr sz="3600"/>
            </a:lvl2pPr>
            <a:lvl3pPr marL="1371600" lvl="2" indent="-457200" rtl="0">
              <a:spcBef>
                <a:spcPts val="0"/>
              </a:spcBef>
              <a:spcAft>
                <a:spcPts val="0"/>
              </a:spcAft>
              <a:buSzPts val="3600"/>
              <a:buChar char="▫"/>
              <a:defRPr sz="3600"/>
            </a:lvl3pPr>
            <a:lvl4pPr marL="1828800" lvl="3" indent="-457200" rtl="0">
              <a:spcBef>
                <a:spcPts val="0"/>
              </a:spcBef>
              <a:spcAft>
                <a:spcPts val="0"/>
              </a:spcAft>
              <a:buSzPts val="3600"/>
              <a:buChar char="▫"/>
              <a:defRPr sz="3600"/>
            </a:lvl4pPr>
            <a:lvl5pPr marL="2286000" lvl="4" indent="-457200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/>
            </a:lvl5pPr>
            <a:lvl6pPr marL="2743200" lvl="5" indent="-457200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/>
            </a:lvl6pPr>
            <a:lvl7pPr marL="3200400" lvl="6" indent="-457200" rtl="0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/>
            </a:lvl7pPr>
            <a:lvl8pPr marL="3657600" lvl="7" indent="-457200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/>
            </a:lvl8pPr>
            <a:lvl9pPr marL="4114800" lvl="8" indent="-457200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8392497" y="4391174"/>
            <a:ext cx="751500" cy="751500"/>
          </a:xfrm>
          <a:prstGeom prst="rect">
            <a:avLst/>
          </a:prstGeom>
          <a:solidFill>
            <a:srgbClr val="02102E">
              <a:alpha val="16200"/>
            </a:srgbClr>
          </a:solidFill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381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">
  <p:cSld name="Title + subtitl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"/>
          <p:cNvSpPr txBox="1">
            <a:spLocks noGrp="1"/>
          </p:cNvSpPr>
          <p:nvPr>
            <p:ph type="ctrTitle"/>
          </p:nvPr>
        </p:nvSpPr>
        <p:spPr>
          <a:xfrm>
            <a:off x="3870900" y="376498"/>
            <a:ext cx="3867300" cy="205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Fira Sans SemiBold" panose="020B0603050000020004" pitchFamily="34" charset="0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ubTitle" idx="1"/>
          </p:nvPr>
        </p:nvSpPr>
        <p:spPr>
          <a:xfrm>
            <a:off x="4754950" y="2314225"/>
            <a:ext cx="2983200" cy="178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" name="Google Shape;16;p3">
            <a:extLst>
              <a:ext uri="{FF2B5EF4-FFF2-40B4-BE49-F238E27FC236}">
                <a16:creationId xmlns:a16="http://schemas.microsoft.com/office/drawing/2014/main" id="{AFD432C5-B146-344E-12E6-DF7323722283}"/>
              </a:ext>
            </a:extLst>
          </p:cNvPr>
          <p:cNvSpPr/>
          <p:nvPr userDrawn="1"/>
        </p:nvSpPr>
        <p:spPr>
          <a:xfrm>
            <a:off x="4579642" y="-25"/>
            <a:ext cx="4564458" cy="5143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1467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pening slide">
  <p:cSld name="Opening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449550" y="1472625"/>
            <a:ext cx="4245000" cy="17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4800"/>
              <a:buFont typeface="DM Serif Display"/>
              <a:buNone/>
              <a:defRPr sz="4800">
                <a:solidFill>
                  <a:srgbClr val="CCCCCC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4800"/>
              <a:buFont typeface="DM Serif Display"/>
              <a:buNone/>
              <a:defRPr sz="4800">
                <a:solidFill>
                  <a:srgbClr val="CCCCCC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4800"/>
              <a:buFont typeface="DM Serif Display"/>
              <a:buNone/>
              <a:defRPr sz="4800">
                <a:solidFill>
                  <a:srgbClr val="CCCCCC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4800"/>
              <a:buFont typeface="DM Serif Display"/>
              <a:buNone/>
              <a:defRPr sz="4800">
                <a:solidFill>
                  <a:srgbClr val="CCCCCC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4800"/>
              <a:buFont typeface="DM Serif Display"/>
              <a:buNone/>
              <a:defRPr sz="4800">
                <a:solidFill>
                  <a:srgbClr val="CCCCCC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4800"/>
              <a:buFont typeface="DM Serif Display"/>
              <a:buNone/>
              <a:defRPr sz="4800">
                <a:solidFill>
                  <a:srgbClr val="CCCCCC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4800"/>
              <a:buFont typeface="DM Serif Display"/>
              <a:buNone/>
              <a:defRPr sz="4800">
                <a:solidFill>
                  <a:srgbClr val="CCCCCC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4800"/>
              <a:buFont typeface="DM Serif Display"/>
              <a:buNone/>
              <a:defRPr sz="4800">
                <a:solidFill>
                  <a:srgbClr val="CCCCCC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4800"/>
              <a:buFont typeface="DM Serif Display"/>
              <a:buNone/>
              <a:defRPr sz="4800">
                <a:solidFill>
                  <a:srgbClr val="CCCCCC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070875" y="2901600"/>
            <a:ext cx="5002200" cy="717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200"/>
              <a:buNone/>
              <a:defRPr>
                <a:solidFill>
                  <a:srgbClr val="CCCCCC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2800"/>
              <a:buNone/>
              <a:defRPr sz="2800">
                <a:solidFill>
                  <a:srgbClr val="CCCCCC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2800"/>
              <a:buNone/>
              <a:defRPr sz="2800">
                <a:solidFill>
                  <a:srgbClr val="CCCCCC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2800"/>
              <a:buNone/>
              <a:defRPr sz="2800">
                <a:solidFill>
                  <a:srgbClr val="CCCCCC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2800"/>
              <a:buNone/>
              <a:defRPr sz="2800">
                <a:solidFill>
                  <a:srgbClr val="CCCCCC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2800"/>
              <a:buNone/>
              <a:defRPr sz="2800">
                <a:solidFill>
                  <a:srgbClr val="CCCCCC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2800"/>
              <a:buNone/>
              <a:defRPr sz="2800">
                <a:solidFill>
                  <a:srgbClr val="CCCCCC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2800"/>
              <a:buNone/>
              <a:defRPr sz="2800">
                <a:solidFill>
                  <a:srgbClr val="CCCCCC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2800"/>
              <a:buNone/>
              <a:defRPr sz="2800">
                <a:solidFill>
                  <a:srgbClr val="CCCCCC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3296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>
            <a:spLocks noGrp="1"/>
          </p:cNvSpPr>
          <p:nvPr>
            <p:ph type="ctrTitle"/>
          </p:nvPr>
        </p:nvSpPr>
        <p:spPr>
          <a:xfrm>
            <a:off x="2869492" y="2790259"/>
            <a:ext cx="11700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2133184" y="3205307"/>
            <a:ext cx="19065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2285884" y="2212169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 idx="3"/>
          </p:nvPr>
        </p:nvSpPr>
        <p:spPr>
          <a:xfrm>
            <a:off x="3965788" y="2786859"/>
            <a:ext cx="2251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4"/>
          </p:nvPr>
        </p:nvSpPr>
        <p:spPr>
          <a:xfrm>
            <a:off x="4240888" y="3200017"/>
            <a:ext cx="19767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title" idx="5" hasCustomPrompt="1"/>
          </p:nvPr>
        </p:nvSpPr>
        <p:spPr>
          <a:xfrm>
            <a:off x="4483545" y="2208771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9" name="Google Shape;19;p3"/>
          <p:cNvSpPr txBox="1">
            <a:spLocks noGrp="1"/>
          </p:cNvSpPr>
          <p:nvPr>
            <p:ph type="ctrTitle" idx="6"/>
          </p:nvPr>
        </p:nvSpPr>
        <p:spPr>
          <a:xfrm>
            <a:off x="6974340" y="2786884"/>
            <a:ext cx="1444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ubTitle" idx="7"/>
          </p:nvPr>
        </p:nvSpPr>
        <p:spPr>
          <a:xfrm>
            <a:off x="6512506" y="3200032"/>
            <a:ext cx="19065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title" idx="8" hasCustomPrompt="1"/>
          </p:nvPr>
        </p:nvSpPr>
        <p:spPr>
          <a:xfrm>
            <a:off x="6665206" y="2208781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5200"/>
              <a:buFont typeface="Fira Sans Extra Condensed Medium"/>
              <a:buNone/>
              <a:defRPr sz="5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2" name="Google Shape;22;p3"/>
          <p:cNvSpPr txBox="1">
            <a:spLocks noGrp="1"/>
          </p:cNvSpPr>
          <p:nvPr>
            <p:ph type="ctrTitle" idx="9"/>
          </p:nvPr>
        </p:nvSpPr>
        <p:spPr>
          <a:xfrm>
            <a:off x="725626" y="3784901"/>
            <a:ext cx="11700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subTitle" idx="13"/>
          </p:nvPr>
        </p:nvSpPr>
        <p:spPr>
          <a:xfrm>
            <a:off x="725625" y="4199959"/>
            <a:ext cx="19065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title" idx="14" hasCustomPrompt="1"/>
          </p:nvPr>
        </p:nvSpPr>
        <p:spPr>
          <a:xfrm>
            <a:off x="725637" y="3219993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5" name="Google Shape;25;p3"/>
          <p:cNvSpPr txBox="1">
            <a:spLocks noGrp="1"/>
          </p:cNvSpPr>
          <p:nvPr>
            <p:ph type="ctrTitle" idx="15"/>
          </p:nvPr>
        </p:nvSpPr>
        <p:spPr>
          <a:xfrm>
            <a:off x="2870600" y="3781501"/>
            <a:ext cx="11286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ubTitle" idx="16"/>
          </p:nvPr>
        </p:nvSpPr>
        <p:spPr>
          <a:xfrm>
            <a:off x="2870596" y="4194668"/>
            <a:ext cx="19767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7" name="Google Shape;27;p3"/>
          <p:cNvSpPr txBox="1">
            <a:spLocks noGrp="1"/>
          </p:cNvSpPr>
          <p:nvPr>
            <p:ph type="title" idx="17" hasCustomPrompt="1"/>
          </p:nvPr>
        </p:nvSpPr>
        <p:spPr>
          <a:xfrm>
            <a:off x="2870612" y="3216594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8" name="Google Shape;28;p3"/>
          <p:cNvSpPr txBox="1">
            <a:spLocks noGrp="1"/>
          </p:cNvSpPr>
          <p:nvPr>
            <p:ph type="ctrTitle" idx="18"/>
          </p:nvPr>
        </p:nvSpPr>
        <p:spPr>
          <a:xfrm>
            <a:off x="5015575" y="3781526"/>
            <a:ext cx="9165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subTitle" idx="19"/>
          </p:nvPr>
        </p:nvSpPr>
        <p:spPr>
          <a:xfrm>
            <a:off x="5015575" y="4194684"/>
            <a:ext cx="19065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0" name="Google Shape;30;p3"/>
          <p:cNvSpPr txBox="1">
            <a:spLocks noGrp="1"/>
          </p:cNvSpPr>
          <p:nvPr>
            <p:ph type="title" idx="20" hasCustomPrompt="1"/>
          </p:nvPr>
        </p:nvSpPr>
        <p:spPr>
          <a:xfrm>
            <a:off x="5015587" y="3216604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1" name="Google Shape;31;p3"/>
          <p:cNvSpPr/>
          <p:nvPr/>
        </p:nvSpPr>
        <p:spPr>
          <a:xfrm>
            <a:off x="737900" y="547725"/>
            <a:ext cx="749700" cy="486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32" name="Google Shape;32;p3"/>
          <p:cNvSpPr txBox="1">
            <a:spLocks noGrp="1"/>
          </p:cNvSpPr>
          <p:nvPr>
            <p:ph type="ctrTitle" idx="21"/>
          </p:nvPr>
        </p:nvSpPr>
        <p:spPr>
          <a:xfrm>
            <a:off x="723600" y="470622"/>
            <a:ext cx="17538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91137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">
  <p:cSld name="Title + subtitl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"/>
          <p:cNvSpPr txBox="1">
            <a:spLocks noGrp="1"/>
          </p:cNvSpPr>
          <p:nvPr>
            <p:ph type="ctrTitle"/>
          </p:nvPr>
        </p:nvSpPr>
        <p:spPr>
          <a:xfrm>
            <a:off x="3870900" y="376498"/>
            <a:ext cx="3867300" cy="205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Fira Sans SemiBold" panose="020B0603050000020004" pitchFamily="34" charset="0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ubTitle" idx="1"/>
          </p:nvPr>
        </p:nvSpPr>
        <p:spPr>
          <a:xfrm>
            <a:off x="4754950" y="2314225"/>
            <a:ext cx="2983200" cy="178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" name="Google Shape;16;p3">
            <a:extLst>
              <a:ext uri="{FF2B5EF4-FFF2-40B4-BE49-F238E27FC236}">
                <a16:creationId xmlns:a16="http://schemas.microsoft.com/office/drawing/2014/main" id="{AFD432C5-B146-344E-12E6-DF7323722283}"/>
              </a:ext>
            </a:extLst>
          </p:cNvPr>
          <p:cNvSpPr/>
          <p:nvPr userDrawn="1"/>
        </p:nvSpPr>
        <p:spPr>
          <a:xfrm>
            <a:off x="4579642" y="-25"/>
            <a:ext cx="4564458" cy="51435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27294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image" Target="../media/image4.jpg"/><Relationship Id="rId5" Type="http://schemas.openxmlformats.org/officeDocument/2006/relationships/slideLayout" Target="../slideLayouts/slideLayout20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26" Type="http://schemas.openxmlformats.org/officeDocument/2006/relationships/slideLayout" Target="../slideLayouts/slideLayout50.xml"/><Relationship Id="rId3" Type="http://schemas.openxmlformats.org/officeDocument/2006/relationships/slideLayout" Target="../slideLayouts/slideLayout27.xml"/><Relationship Id="rId21" Type="http://schemas.openxmlformats.org/officeDocument/2006/relationships/slideLayout" Target="../slideLayouts/slideLayout45.xml"/><Relationship Id="rId34" Type="http://schemas.openxmlformats.org/officeDocument/2006/relationships/slideLayout" Target="../slideLayouts/slideLayout58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5" Type="http://schemas.openxmlformats.org/officeDocument/2006/relationships/slideLayout" Target="../slideLayouts/slideLayout49.xml"/><Relationship Id="rId33" Type="http://schemas.openxmlformats.org/officeDocument/2006/relationships/slideLayout" Target="../slideLayouts/slideLayout57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44.xml"/><Relationship Id="rId29" Type="http://schemas.openxmlformats.org/officeDocument/2006/relationships/slideLayout" Target="../slideLayouts/slideLayout53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48.xml"/><Relationship Id="rId32" Type="http://schemas.openxmlformats.org/officeDocument/2006/relationships/slideLayout" Target="../slideLayouts/slideLayout56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23" Type="http://schemas.openxmlformats.org/officeDocument/2006/relationships/slideLayout" Target="../slideLayouts/slideLayout47.xml"/><Relationship Id="rId28" Type="http://schemas.openxmlformats.org/officeDocument/2006/relationships/slideLayout" Target="../slideLayouts/slideLayout52.xml"/><Relationship Id="rId36" Type="http://schemas.openxmlformats.org/officeDocument/2006/relationships/theme" Target="../theme/theme4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31" Type="http://schemas.openxmlformats.org/officeDocument/2006/relationships/slideLayout" Target="../slideLayouts/slideLayout55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Relationship Id="rId22" Type="http://schemas.openxmlformats.org/officeDocument/2006/relationships/slideLayout" Target="../slideLayouts/slideLayout46.xml"/><Relationship Id="rId27" Type="http://schemas.openxmlformats.org/officeDocument/2006/relationships/slideLayout" Target="../slideLayouts/slideLayout51.xml"/><Relationship Id="rId30" Type="http://schemas.openxmlformats.org/officeDocument/2006/relationships/slideLayout" Target="../slideLayouts/slideLayout54.xml"/><Relationship Id="rId35" Type="http://schemas.openxmlformats.org/officeDocument/2006/relationships/slideLayout" Target="../slideLayouts/slideLayout59.xml"/><Relationship Id="rId8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02102E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51500" y="1217000"/>
            <a:ext cx="4491600" cy="396300"/>
          </a:xfrm>
          <a:prstGeom prst="rect">
            <a:avLst/>
          </a:prstGeom>
          <a:noFill/>
          <a:ln>
            <a:noFill/>
          </a:ln>
          <a:effectLst>
            <a:outerShdw blurRad="42863" dist="9525" dir="5400000" algn="bl" rotWithShape="0">
              <a:schemeClr val="dk1">
                <a:alpha val="20000"/>
              </a:schemeClr>
            </a:outerShdw>
          </a:effectLst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51500" y="1664175"/>
            <a:ext cx="4491600" cy="27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Fira Sans Light"/>
              <a:buChar char="▪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1pPr>
            <a:lvl2pPr marL="914400" lvl="1" indent="-3683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Fira Sans Light"/>
              <a:buChar char="▫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2pPr>
            <a:lvl3pPr marL="1371600" lvl="2" indent="-3683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200"/>
              <a:buFont typeface="Fira Sans Light"/>
              <a:buChar char="▫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3pPr>
            <a:lvl4pPr marL="1828800" lvl="3" indent="-3683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Fira Sans Light"/>
              <a:buChar char="▫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4pPr>
            <a:lvl5pPr marL="2286000" lvl="4" indent="-3683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○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5pPr>
            <a:lvl6pPr marL="2743200" lvl="5" indent="-3683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■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6pPr>
            <a:lvl7pPr marL="3200400" lvl="6" indent="-3683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●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7pPr>
            <a:lvl8pPr marL="3657600" lvl="7" indent="-3683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○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8pPr>
            <a:lvl9pPr marL="4114800" lvl="8" indent="-3683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■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392497" y="4391174"/>
            <a:ext cx="751500" cy="751500"/>
          </a:xfrm>
          <a:prstGeom prst="rect">
            <a:avLst/>
          </a:prstGeom>
          <a:solidFill>
            <a:srgbClr val="02102E">
              <a:alpha val="16200"/>
            </a:srgb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1pPr>
            <a:lvl2pPr lvl="1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2pPr>
            <a:lvl3pPr lvl="2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3pPr>
            <a:lvl4pPr lvl="3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4pPr>
            <a:lvl5pPr lvl="4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5pPr>
            <a:lvl6pPr lvl="5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6pPr>
            <a:lvl7pPr lvl="6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7pPr>
            <a:lvl8pPr lvl="7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8pPr>
            <a:lvl9pPr lvl="8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6" r:id="rId4"/>
    <p:sldLayoutId id="2147483658" r:id="rId5"/>
    <p:sldLayoutId id="2147483929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M Serif Display"/>
              <a:buNone/>
              <a:defRPr sz="2800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M Serif Display"/>
              <a:buNone/>
              <a:defRPr sz="2800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M Serif Display"/>
              <a:buNone/>
              <a:defRPr sz="2800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M Serif Display"/>
              <a:buNone/>
              <a:defRPr sz="2800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M Serif Display"/>
              <a:buNone/>
              <a:defRPr sz="2800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M Serif Display"/>
              <a:buNone/>
              <a:defRPr sz="2800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M Serif Display"/>
              <a:buNone/>
              <a:defRPr sz="2800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M Serif Display"/>
              <a:buNone/>
              <a:defRPr sz="2800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M Serif Display"/>
              <a:buNone/>
              <a:defRPr sz="2800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 Light"/>
              <a:buChar char="●"/>
              <a:defRPr sz="12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914400" lvl="1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 Light"/>
              <a:buChar char="○"/>
              <a:defRPr sz="12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1371600" lvl="2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 Light"/>
              <a:buChar char="■"/>
              <a:defRPr sz="12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1828800" lvl="3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 Light"/>
              <a:buChar char="●"/>
              <a:defRPr sz="12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2286000" lvl="4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 Light"/>
              <a:buChar char="○"/>
              <a:defRPr sz="12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2743200" lvl="5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 Light"/>
              <a:buChar char="■"/>
              <a:defRPr sz="12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marL="3200400" lvl="6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 Light"/>
              <a:buChar char="●"/>
              <a:defRPr sz="12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marL="3657600" lvl="7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 Light"/>
              <a:buChar char="○"/>
              <a:defRPr sz="12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marL="4114800" lvl="8" indent="-30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Open Sans Light"/>
              <a:buChar char="■"/>
              <a:defRPr sz="12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24955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9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Fira Sans SemiBold" panose="020B0603050000020004" pitchFamily="34" charset="0"/>
          <a:ea typeface="Fira Sans SemiBold" panose="020B0603050000020004" pitchFamily="34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1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51500" y="1217000"/>
            <a:ext cx="4491600" cy="396300"/>
          </a:xfrm>
          <a:prstGeom prst="rect">
            <a:avLst/>
          </a:prstGeom>
          <a:noFill/>
          <a:ln>
            <a:noFill/>
          </a:ln>
          <a:effectLst>
            <a:outerShdw blurRad="42863" dist="9525" dir="5400000" algn="bl" rotWithShape="0">
              <a:schemeClr val="dk1">
                <a:alpha val="20000"/>
              </a:schemeClr>
            </a:outerShdw>
          </a:effectLst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51500" y="1664175"/>
            <a:ext cx="4491600" cy="27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Fira Sans Light"/>
              <a:buChar char="▪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1pPr>
            <a:lvl2pPr marL="914400" lvl="1" indent="-3683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Fira Sans Light"/>
              <a:buChar char="▫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2pPr>
            <a:lvl3pPr marL="1371600" lvl="2" indent="-3683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200"/>
              <a:buFont typeface="Fira Sans Light"/>
              <a:buChar char="▫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3pPr>
            <a:lvl4pPr marL="1828800" lvl="3" indent="-3683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Fira Sans Light"/>
              <a:buChar char="▫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4pPr>
            <a:lvl5pPr marL="2286000" lvl="4" indent="-3683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○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5pPr>
            <a:lvl6pPr marL="2743200" lvl="5" indent="-3683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■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6pPr>
            <a:lvl7pPr marL="3200400" lvl="6" indent="-3683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●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7pPr>
            <a:lvl8pPr marL="3657600" lvl="7" indent="-3683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○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8pPr>
            <a:lvl9pPr marL="4114800" lvl="8" indent="-3683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■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392497" y="4391174"/>
            <a:ext cx="751500" cy="751500"/>
          </a:xfrm>
          <a:prstGeom prst="rect">
            <a:avLst/>
          </a:prstGeom>
          <a:solidFill>
            <a:srgbClr val="02102E">
              <a:alpha val="16200"/>
            </a:srgb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1pPr>
            <a:lvl2pPr lvl="1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2pPr>
            <a:lvl3pPr lvl="2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3pPr>
            <a:lvl4pPr lvl="3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4pPr>
            <a:lvl5pPr lvl="4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5pPr>
            <a:lvl6pPr lvl="5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6pPr>
            <a:lvl7pPr lvl="6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7pPr>
            <a:lvl8pPr lvl="7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8pPr>
            <a:lvl9pPr lvl="8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5562932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102E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51500" y="1217000"/>
            <a:ext cx="4491600" cy="396300"/>
          </a:xfrm>
          <a:prstGeom prst="rect">
            <a:avLst/>
          </a:prstGeom>
          <a:noFill/>
          <a:ln>
            <a:noFill/>
          </a:ln>
          <a:effectLst>
            <a:outerShdw blurRad="42863" dist="9525" dir="5400000" algn="bl" rotWithShape="0">
              <a:schemeClr val="dk1">
                <a:alpha val="20000"/>
              </a:schemeClr>
            </a:outerShdw>
          </a:effectLst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Fira Sans SemiBold"/>
              <a:buNone/>
              <a:defRPr sz="28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51500" y="1664175"/>
            <a:ext cx="4491600" cy="27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Fira Sans Light"/>
              <a:buChar char="▪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1pPr>
            <a:lvl2pPr marL="914400" lvl="1" indent="-3683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Fira Sans Light"/>
              <a:buChar char="▫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2pPr>
            <a:lvl3pPr marL="1371600" lvl="2" indent="-3683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200"/>
              <a:buFont typeface="Fira Sans Light"/>
              <a:buChar char="▫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3pPr>
            <a:lvl4pPr marL="1828800" lvl="3" indent="-3683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Fira Sans Light"/>
              <a:buChar char="▫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4pPr>
            <a:lvl5pPr marL="2286000" lvl="4" indent="-3683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○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5pPr>
            <a:lvl6pPr marL="2743200" lvl="5" indent="-3683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■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6pPr>
            <a:lvl7pPr marL="3200400" lvl="6" indent="-3683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●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7pPr>
            <a:lvl8pPr marL="3657600" lvl="7" indent="-3683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○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8pPr>
            <a:lvl9pPr marL="4114800" lvl="8" indent="-3683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■"/>
              <a:defRPr sz="2200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392497" y="4391174"/>
            <a:ext cx="751500" cy="751500"/>
          </a:xfrm>
          <a:prstGeom prst="rect">
            <a:avLst/>
          </a:prstGeom>
          <a:solidFill>
            <a:srgbClr val="02102E">
              <a:alpha val="16200"/>
            </a:srgb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1pPr>
            <a:lvl2pPr lvl="1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2pPr>
            <a:lvl3pPr lvl="2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3pPr>
            <a:lvl4pPr lvl="3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4pPr>
            <a:lvl5pPr lvl="4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5pPr>
            <a:lvl6pPr lvl="5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6pPr>
            <a:lvl7pPr lvl="6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7pPr>
            <a:lvl8pPr lvl="7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8pPr>
            <a:lvl9pPr lvl="8" algn="ctr" rtl="0">
              <a:buNone/>
              <a:defRPr sz="1500">
                <a:solidFill>
                  <a:schemeClr val="accent6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3097061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046" r:id="rId1"/>
    <p:sldLayoutId id="2147484047" r:id="rId2"/>
    <p:sldLayoutId id="2147484048" r:id="rId3"/>
    <p:sldLayoutId id="2147484049" r:id="rId4"/>
    <p:sldLayoutId id="2147484050" r:id="rId5"/>
    <p:sldLayoutId id="2147484051" r:id="rId6"/>
    <p:sldLayoutId id="2147484052" r:id="rId7"/>
    <p:sldLayoutId id="2147484053" r:id="rId8"/>
    <p:sldLayoutId id="2147484054" r:id="rId9"/>
    <p:sldLayoutId id="2147484055" r:id="rId10"/>
    <p:sldLayoutId id="2147484056" r:id="rId11"/>
    <p:sldLayoutId id="2147484057" r:id="rId12"/>
    <p:sldLayoutId id="2147484058" r:id="rId13"/>
    <p:sldLayoutId id="2147484059" r:id="rId14"/>
    <p:sldLayoutId id="2147484060" r:id="rId15"/>
    <p:sldLayoutId id="2147484061" r:id="rId16"/>
    <p:sldLayoutId id="2147484062" r:id="rId17"/>
    <p:sldLayoutId id="2147484063" r:id="rId18"/>
    <p:sldLayoutId id="2147484064" r:id="rId19"/>
    <p:sldLayoutId id="2147484065" r:id="rId20"/>
    <p:sldLayoutId id="2147484066" r:id="rId21"/>
    <p:sldLayoutId id="2147484067" r:id="rId22"/>
    <p:sldLayoutId id="2147484068" r:id="rId23"/>
    <p:sldLayoutId id="2147484069" r:id="rId24"/>
    <p:sldLayoutId id="2147484070" r:id="rId25"/>
    <p:sldLayoutId id="2147484071" r:id="rId26"/>
    <p:sldLayoutId id="2147484072" r:id="rId27"/>
    <p:sldLayoutId id="2147484073" r:id="rId28"/>
    <p:sldLayoutId id="2147484074" r:id="rId29"/>
    <p:sldLayoutId id="2147484075" r:id="rId30"/>
    <p:sldLayoutId id="2147484076" r:id="rId31"/>
    <p:sldLayoutId id="2147484077" r:id="rId32"/>
    <p:sldLayoutId id="2147484078" r:id="rId33"/>
    <p:sldLayoutId id="2147484079" r:id="rId34"/>
    <p:sldLayoutId id="2147484080" r:id="rId3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6.emf"/><Relationship Id="rId4" Type="http://schemas.openxmlformats.org/officeDocument/2006/relationships/oleObject" Target="https://d.docs.live.net/f9159895277b4f0e/Documents/A%20Quartz/clients/CIBH/baro/results/AQR-CIBH-2023-result%202%20ju23.xlsx!efficiency!%5bAQR-CIBH-2023-result%202%20ju23.xlsx%5defficiency%20Graphique%201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image" Target="../media/image23.jpeg"/><Relationship Id="rId7" Type="http://schemas.openxmlformats.org/officeDocument/2006/relationships/image" Target="../media/image27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emf"/><Relationship Id="rId5" Type="http://schemas.openxmlformats.org/officeDocument/2006/relationships/image" Target="../media/image25.emf"/><Relationship Id="rId10" Type="http://schemas.openxmlformats.org/officeDocument/2006/relationships/image" Target="../media/image30.emf"/><Relationship Id="rId4" Type="http://schemas.openxmlformats.org/officeDocument/2006/relationships/image" Target="../media/image24.emf"/><Relationship Id="rId9" Type="http://schemas.openxmlformats.org/officeDocument/2006/relationships/image" Target="../media/image29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13" Type="http://schemas.openxmlformats.org/officeDocument/2006/relationships/image" Target="../media/image40.emf"/><Relationship Id="rId3" Type="http://schemas.openxmlformats.org/officeDocument/2006/relationships/image" Target="../media/image23.jpeg"/><Relationship Id="rId7" Type="http://schemas.openxmlformats.org/officeDocument/2006/relationships/image" Target="../media/image34.emf"/><Relationship Id="rId12" Type="http://schemas.openxmlformats.org/officeDocument/2006/relationships/image" Target="../media/image39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3.emf"/><Relationship Id="rId11" Type="http://schemas.openxmlformats.org/officeDocument/2006/relationships/image" Target="../media/image38.emf"/><Relationship Id="rId5" Type="http://schemas.openxmlformats.org/officeDocument/2006/relationships/image" Target="../media/image32.emf"/><Relationship Id="rId10" Type="http://schemas.openxmlformats.org/officeDocument/2006/relationships/image" Target="../media/image37.emf"/><Relationship Id="rId4" Type="http://schemas.openxmlformats.org/officeDocument/2006/relationships/image" Target="../media/image31.emf"/><Relationship Id="rId9" Type="http://schemas.openxmlformats.org/officeDocument/2006/relationships/image" Target="../media/image36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8"/>
          <p:cNvPicPr preferRelativeResize="0"/>
          <p:nvPr/>
        </p:nvPicPr>
        <p:blipFill rotWithShape="1"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utout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10701" r="19403"/>
          <a:stretch/>
        </p:blipFill>
        <p:spPr>
          <a:xfrm>
            <a:off x="4688025" y="880270"/>
            <a:ext cx="3816151" cy="363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8"/>
          <p:cNvSpPr txBox="1">
            <a:spLocks noGrp="1"/>
          </p:cNvSpPr>
          <p:nvPr>
            <p:ph type="ctrTitle"/>
          </p:nvPr>
        </p:nvSpPr>
        <p:spPr>
          <a:xfrm>
            <a:off x="751500" y="751925"/>
            <a:ext cx="3426900" cy="3639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BE">
                <a:solidFill>
                  <a:schemeClr val="accent4">
                    <a:lumMod val="20000"/>
                    <a:lumOff val="80000"/>
                  </a:schemeClr>
                </a:solidFill>
              </a:rPr>
              <a:t>A world</a:t>
            </a:r>
            <a:br>
              <a:rPr lang="fr-BE">
                <a:solidFill>
                  <a:schemeClr val="lt1"/>
                </a:solidFill>
              </a:rPr>
            </a:br>
            <a:r>
              <a:rPr lang="fr-BE" sz="3600">
                <a:solidFill>
                  <a:schemeClr val="lt1"/>
                </a:solidFill>
              </a:rPr>
              <a:t>in </a:t>
            </a:r>
            <a:r>
              <a:rPr lang="fr-BE" sz="4400">
                <a:solidFill>
                  <a:schemeClr val="lt1"/>
                </a:solidFill>
              </a:rPr>
              <a:t>transition</a:t>
            </a:r>
            <a:endParaRPr sz="3600" dirty="0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br>
              <a:rPr lang="en" sz="1800">
                <a:solidFill>
                  <a:srgbClr val="76A5AF"/>
                </a:solidFill>
              </a:rPr>
            </a:br>
            <a:br>
              <a:rPr lang="en" sz="1800">
                <a:solidFill>
                  <a:srgbClr val="76A5AF"/>
                </a:solidFill>
              </a:rPr>
            </a:br>
            <a:r>
              <a:rPr lang="en" sz="1800">
                <a:solidFill>
                  <a:srgbClr val="76A5AF"/>
                </a:solidFill>
              </a:rPr>
              <a:t>08.06.23 </a:t>
            </a:r>
            <a:br>
              <a:rPr lang="en" sz="1800">
                <a:solidFill>
                  <a:srgbClr val="76A5AF"/>
                </a:solidFill>
              </a:rPr>
            </a:br>
            <a:r>
              <a:rPr lang="en" sz="1800">
                <a:solidFill>
                  <a:srgbClr val="76A5AF"/>
                </a:solidFill>
              </a:rPr>
              <a:t>Symposium on pharmacy</a:t>
            </a:r>
            <a:endParaRPr sz="1800" dirty="0">
              <a:solidFill>
                <a:srgbClr val="76A5A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0B5394"/>
              </a:solidFill>
            </a:endParaRPr>
          </a:p>
        </p:txBody>
      </p:sp>
      <p:pic>
        <p:nvPicPr>
          <p:cNvPr id="182" name="Google Shape;182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51500" y="4071700"/>
            <a:ext cx="1053174" cy="8425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F6F05C02-6B08-1C09-5661-9703235E25B0}"/>
              </a:ext>
            </a:extLst>
          </p:cNvPr>
          <p:cNvSpPr txBox="1"/>
          <p:nvPr/>
        </p:nvSpPr>
        <p:spPr>
          <a:xfrm>
            <a:off x="683693" y="3548975"/>
            <a:ext cx="237757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BE" sz="1100" b="0" i="0" u="none" strike="noStrike" kern="0" cap="none" spc="0" normalizeH="0" baseline="0" noProof="0">
                <a:ln>
                  <a:noFill/>
                </a:ln>
                <a:solidFill>
                  <a:srgbClr val="03153B">
                    <a:lumMod val="25000"/>
                    <a:lumOff val="75000"/>
                  </a:srgbClr>
                </a:solidFill>
                <a:effectLst/>
                <a:uLnTx/>
                <a:uFillTx/>
                <a:latin typeface="Fira Sans Condensed" panose="020B0604020202020204" pitchFamily="34" charset="0"/>
                <a:cs typeface="Arial"/>
                <a:sym typeface="Arial"/>
              </a:rPr>
              <a:t>Bruno Liesse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BE" sz="1100" b="0" i="0" u="none" strike="noStrike" kern="0" cap="none" spc="0" normalizeH="0" baseline="0" noProof="0">
                <a:ln>
                  <a:noFill/>
                </a:ln>
                <a:solidFill>
                  <a:srgbClr val="03153B">
                    <a:lumMod val="25000"/>
                    <a:lumOff val="75000"/>
                  </a:srgbClr>
                </a:solidFill>
                <a:effectLst/>
                <a:uLnTx/>
                <a:uFillTx/>
                <a:latin typeface="Fira Sans Condensed" panose="020B0604020202020204" pitchFamily="34" charset="0"/>
                <a:cs typeface="Arial"/>
                <a:sym typeface="Arial"/>
              </a:rPr>
              <a:t>Sr Media &amp; Research  Consultant CIBH</a:t>
            </a:r>
          </a:p>
        </p:txBody>
      </p:sp>
    </p:spTree>
    <p:extLst>
      <p:ext uri="{BB962C8B-B14F-4D97-AF65-F5344CB8AC3E}">
        <p14:creationId xmlns:p14="http://schemas.microsoft.com/office/powerpoint/2010/main" val="4216698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FBF5C0-25C8-C67C-5B9B-D18E3E46A50F}"/>
              </a:ext>
            </a:extLst>
          </p:cNvPr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FD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09D8FD2-1B34-CB38-D976-CB7A5F1E090D}"/>
              </a:ext>
            </a:extLst>
          </p:cNvPr>
          <p:cNvSpPr txBox="1"/>
          <p:nvPr/>
        </p:nvSpPr>
        <p:spPr>
          <a:xfrm>
            <a:off x="4706379" y="91476"/>
            <a:ext cx="44842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>
                <a:ln>
                  <a:noFill/>
                </a:ln>
                <a:solidFill>
                  <a:srgbClr val="FFB44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42</a:t>
            </a:r>
            <a:r>
              <a:rPr kumimoji="0" lang="fr-FR" sz="6000" b="0" i="0" u="none" strike="noStrike" kern="1200" cap="none" spc="0" normalizeH="0" baseline="0" noProof="0">
                <a:ln>
                  <a:noFill/>
                </a:ln>
                <a:solidFill>
                  <a:srgbClr val="FFB44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9600" b="0" i="0" u="none" strike="noStrike" kern="1200" cap="none" spc="0" normalizeH="0" baseline="0" noProof="0">
              <a:ln>
                <a:noFill/>
              </a:ln>
              <a:solidFill>
                <a:srgbClr val="FFB444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ED6F3F-B840-16EF-C083-B2620B96DBCA}"/>
              </a:ext>
            </a:extLst>
          </p:cNvPr>
          <p:cNvSpPr txBox="1"/>
          <p:nvPr/>
        </p:nvSpPr>
        <p:spPr>
          <a:xfrm>
            <a:off x="7114129" y="4426146"/>
            <a:ext cx="23114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  <a:ea typeface="+mn-ea"/>
              </a:rPr>
              <a:t>t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o the minimum</a:t>
            </a:r>
          </a:p>
        </p:txBody>
      </p:sp>
      <p:sp>
        <p:nvSpPr>
          <p:cNvPr id="2" name="Google Shape;16;p3">
            <a:extLst>
              <a:ext uri="{FF2B5EF4-FFF2-40B4-BE49-F238E27FC236}">
                <a16:creationId xmlns:a16="http://schemas.microsoft.com/office/drawing/2014/main" id="{306CBF8F-1A1C-61B5-AA9A-57B3004A0827}"/>
              </a:ext>
            </a:extLst>
          </p:cNvPr>
          <p:cNvSpPr/>
          <p:nvPr/>
        </p:nvSpPr>
        <p:spPr>
          <a:xfrm>
            <a:off x="0" y="0"/>
            <a:ext cx="4564458" cy="5143500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32"/>
          <p:cNvSpPr txBox="1">
            <a:spLocks noGrp="1"/>
          </p:cNvSpPr>
          <p:nvPr>
            <p:ph type="ctrTitle"/>
          </p:nvPr>
        </p:nvSpPr>
        <p:spPr>
          <a:xfrm>
            <a:off x="88293" y="1806614"/>
            <a:ext cx="3867300" cy="205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fr-BE" sz="3200">
                <a:solidFill>
                  <a:schemeClr val="lt1"/>
                </a:solidFill>
                <a:latin typeface="Fira Sans SemiBold"/>
              </a:rPr>
              <a:t>Even doctors visists are questioned</a:t>
            </a:r>
            <a:endParaRPr sz="3200" dirty="0">
              <a:solidFill>
                <a:schemeClr val="lt1"/>
              </a:solidFill>
              <a:latin typeface="Fira Sans SemiBold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9D4D997-1F59-4F9C-0F7F-36EEB0E0180F}"/>
              </a:ext>
            </a:extLst>
          </p:cNvPr>
          <p:cNvSpPr txBox="1"/>
          <p:nvPr/>
        </p:nvSpPr>
        <p:spPr>
          <a:xfrm>
            <a:off x="4652751" y="3006548"/>
            <a:ext cx="44842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9600" kern="1200">
                <a:solidFill>
                  <a:srgbClr val="008D8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17</a:t>
            </a:r>
            <a:r>
              <a:rPr kumimoji="0" lang="fr-FR" sz="6000" b="0" i="0" u="none" strike="noStrike" kern="1200" cap="none" spc="0" normalizeH="0" baseline="0" noProof="0">
                <a:ln>
                  <a:noFill/>
                </a:ln>
                <a:solidFill>
                  <a:srgbClr val="008D8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9600" b="0" i="0" u="none" strike="noStrike" kern="1200" cap="none" spc="0" normalizeH="0" baseline="0" noProof="0">
              <a:ln>
                <a:noFill/>
              </a:ln>
              <a:solidFill>
                <a:srgbClr val="008D8A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B683840-09E9-C156-EA0F-1D4CC15DB819}"/>
              </a:ext>
            </a:extLst>
          </p:cNvPr>
          <p:cNvSpPr txBox="1"/>
          <p:nvPr/>
        </p:nvSpPr>
        <p:spPr>
          <a:xfrm>
            <a:off x="5114908" y="2780256"/>
            <a:ext cx="4377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Belgians reduce their GP visits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10% down and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C4995EE-7A93-763E-4B8D-C3673B065A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500" r="3750"/>
          <a:stretch/>
        </p:blipFill>
        <p:spPr>
          <a:xfrm>
            <a:off x="1066800" y="160794"/>
            <a:ext cx="2312653" cy="1925675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C9296147-D433-570A-BE66-DD2780527E6A}"/>
              </a:ext>
            </a:extLst>
          </p:cNvPr>
          <p:cNvSpPr txBox="1"/>
          <p:nvPr/>
        </p:nvSpPr>
        <p:spPr>
          <a:xfrm>
            <a:off x="4886960" y="1410374"/>
            <a:ext cx="313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1600" kern="1200">
                <a:solidFill>
                  <a:srgbClr val="FFC000"/>
                </a:solidFill>
                <a:latin typeface="Arial Black" panose="020B0A04020102020204" pitchFamily="34" charset="0"/>
                <a:ea typeface="+mn-ea"/>
              </a:rPr>
              <a:t>Of the 21-29 y.o. Belgians (down or minimum)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 Black" panose="020B0A04020102020204" pitchFamily="34" charset="0"/>
              <a:ea typeface="+mn-ea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000449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;p3">
            <a:extLst>
              <a:ext uri="{FF2B5EF4-FFF2-40B4-BE49-F238E27FC236}">
                <a16:creationId xmlns:a16="http://schemas.microsoft.com/office/drawing/2014/main" id="{306CBF8F-1A1C-61B5-AA9A-57B3004A0827}"/>
              </a:ext>
            </a:extLst>
          </p:cNvPr>
          <p:cNvSpPr/>
          <p:nvPr/>
        </p:nvSpPr>
        <p:spPr>
          <a:xfrm>
            <a:off x="0" y="0"/>
            <a:ext cx="4564458" cy="5143500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FBF5C0-25C8-C67C-5B9B-D18E3E46A50F}"/>
              </a:ext>
            </a:extLst>
          </p:cNvPr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FD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09D8FD2-1B34-CB38-D976-CB7A5F1E090D}"/>
              </a:ext>
            </a:extLst>
          </p:cNvPr>
          <p:cNvSpPr txBox="1"/>
          <p:nvPr/>
        </p:nvSpPr>
        <p:spPr>
          <a:xfrm>
            <a:off x="-16053" y="3310947"/>
            <a:ext cx="4484217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2400" b="0" i="0" u="none" strike="noStrike" kern="1200" cap="none" spc="0" normalizeH="0" baseline="0" noProof="0">
                <a:ln>
                  <a:noFill/>
                </a:ln>
                <a:solidFill>
                  <a:srgbClr val="FFB44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32</a:t>
            </a:r>
            <a:r>
              <a:rPr kumimoji="0" lang="fr-FR" sz="7200" b="0" i="0" u="none" strike="noStrike" kern="1200" cap="none" spc="0" normalizeH="0" baseline="0" noProof="0">
                <a:ln>
                  <a:noFill/>
                </a:ln>
                <a:solidFill>
                  <a:srgbClr val="FFB44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12400" b="0" i="0" u="none" strike="noStrike" kern="1200" cap="none" spc="0" normalizeH="0" baseline="0" noProof="0">
              <a:ln>
                <a:noFill/>
              </a:ln>
              <a:solidFill>
                <a:srgbClr val="FFB444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graphicFrame>
        <p:nvGraphicFramePr>
          <p:cNvPr id="5" name="Objet 4">
            <a:extLst>
              <a:ext uri="{FF2B5EF4-FFF2-40B4-BE49-F238E27FC236}">
                <a16:creationId xmlns:a16="http://schemas.microsoft.com/office/drawing/2014/main" id="{56E793CB-0E1F-86FB-8404-048D2FABA05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28060" y="649032"/>
          <a:ext cx="5359400" cy="305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Worksheet" r:id="rId4" imgW="5358640" imgH="3052550" progId="Excel.Sheet.12">
                  <p:link updateAutomatic="1"/>
                </p:oleObj>
              </mc:Choice>
              <mc:Fallback>
                <p:oleObj name="Worksheet" r:id="rId4" imgW="5358640" imgH="3052550" progId="Excel.Sheet.12">
                  <p:link updateAutomatic="1"/>
                  <p:pic>
                    <p:nvPicPr>
                      <p:cNvPr id="5" name="Objet 4">
                        <a:extLst>
                          <a:ext uri="{FF2B5EF4-FFF2-40B4-BE49-F238E27FC236}">
                            <a16:creationId xmlns:a16="http://schemas.microsoft.com/office/drawing/2014/main" id="{56E793CB-0E1F-86FB-8404-048D2FABA0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28060" y="649032"/>
                        <a:ext cx="5359400" cy="305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ZoneTexte 9">
            <a:extLst>
              <a:ext uri="{FF2B5EF4-FFF2-40B4-BE49-F238E27FC236}">
                <a16:creationId xmlns:a16="http://schemas.microsoft.com/office/drawing/2014/main" id="{62C735A5-7F53-7014-B2D4-E6AF54849FDB}"/>
              </a:ext>
            </a:extLst>
          </p:cNvPr>
          <p:cNvSpPr txBox="1"/>
          <p:nvPr/>
        </p:nvSpPr>
        <p:spPr>
          <a:xfrm>
            <a:off x="3154680" y="4469596"/>
            <a:ext cx="5814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2000" kern="1200">
                <a:solidFill>
                  <a:srgbClr val="FF9900"/>
                </a:solidFill>
                <a:latin typeface="Arial Black" panose="020B0A04020102020204" pitchFamily="34" charset="0"/>
                <a:ea typeface="+mn-ea"/>
              </a:rPr>
              <a:t>c</a:t>
            </a:r>
            <a:r>
              <a:rPr kumimoji="0" lang="fr-FR" sz="2000" b="0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sym typeface="Arial"/>
              </a:rPr>
              <a:t>onsider meds are not efficient enough</a:t>
            </a:r>
          </a:p>
        </p:txBody>
      </p:sp>
    </p:spTree>
    <p:extLst>
      <p:ext uri="{BB962C8B-B14F-4D97-AF65-F5344CB8AC3E}">
        <p14:creationId xmlns:p14="http://schemas.microsoft.com/office/powerpoint/2010/main" val="3409814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FBF5C0-25C8-C67C-5B9B-D18E3E46A50F}"/>
              </a:ext>
            </a:extLst>
          </p:cNvPr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FD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86" name="Google Shape;186;p32"/>
          <p:cNvSpPr txBox="1">
            <a:spLocks noGrp="1"/>
          </p:cNvSpPr>
          <p:nvPr>
            <p:ph type="ctrTitle"/>
          </p:nvPr>
        </p:nvSpPr>
        <p:spPr>
          <a:xfrm>
            <a:off x="4572000" y="1311502"/>
            <a:ext cx="3867300" cy="205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fr-BE" sz="4000">
                <a:solidFill>
                  <a:schemeClr val="lt1"/>
                </a:solidFill>
                <a:latin typeface="Fira Sans SemiBold"/>
              </a:rPr>
              <a:t>Doubts &amp; questions</a:t>
            </a:r>
            <a:endParaRPr sz="4000" dirty="0">
              <a:solidFill>
                <a:schemeClr val="lt1"/>
              </a:solidFill>
              <a:latin typeface="Fira Sans SemiBold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09D8FD2-1B34-CB38-D976-CB7A5F1E090D}"/>
              </a:ext>
            </a:extLst>
          </p:cNvPr>
          <p:cNvSpPr txBox="1"/>
          <p:nvPr/>
        </p:nvSpPr>
        <p:spPr>
          <a:xfrm>
            <a:off x="704700" y="2284980"/>
            <a:ext cx="4484217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And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10300" kern="1200">
                <a:solidFill>
                  <a:srgbClr val="0099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90</a:t>
            </a:r>
            <a:r>
              <a:rPr kumimoji="0" lang="fr-FR" sz="6600" b="0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10300" b="0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ED6F3F-B840-16EF-C083-B2620B96DBCA}"/>
              </a:ext>
            </a:extLst>
          </p:cNvPr>
          <p:cNvSpPr txBox="1"/>
          <p:nvPr/>
        </p:nvSpPr>
        <p:spPr>
          <a:xfrm>
            <a:off x="3751771" y="4118639"/>
            <a:ext cx="4905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1800" kern="120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ea typeface="+mn-ea"/>
              </a:rPr>
              <a:t>c</a:t>
            </a: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laim that we don’t know (enough) about </a:t>
            </a: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adverse drug effects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68B0144-D4AC-7A4E-9D04-8357F70EA0A2}"/>
              </a:ext>
            </a:extLst>
          </p:cNvPr>
          <p:cNvSpPr txBox="1"/>
          <p:nvPr/>
        </p:nvSpPr>
        <p:spPr>
          <a:xfrm>
            <a:off x="369491" y="388827"/>
            <a:ext cx="539722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3200" kern="1200">
                <a:solidFill>
                  <a:srgbClr val="008D8A"/>
                </a:solidFill>
                <a:latin typeface="Arial Black" panose="020B0A04020102020204" pitchFamily="34" charset="0"/>
                <a:ea typeface="+mn-ea"/>
              </a:rPr>
              <a:t>86% </a:t>
            </a:r>
            <a:r>
              <a:rPr lang="fr-FR" sz="1800" kern="120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ea typeface="+mn-ea"/>
              </a:rPr>
              <a:t>would be interested </a:t>
            </a:r>
            <a:br>
              <a:rPr lang="fr-FR" sz="1800" kern="120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ea typeface="+mn-ea"/>
              </a:rPr>
            </a:br>
            <a:r>
              <a:rPr lang="fr-FR" sz="1800" kern="120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ea typeface="+mn-ea"/>
              </a:rPr>
              <a:t>that pharmacists deliver them </a:t>
            </a:r>
            <a:br>
              <a:rPr lang="fr-FR" sz="1800" kern="120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ea typeface="+mn-ea"/>
              </a:rPr>
            </a:br>
            <a:r>
              <a:rPr lang="fr-FR" sz="1800" kern="120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ea typeface="+mn-ea"/>
              </a:rPr>
              <a:t>with </a:t>
            </a:r>
            <a:r>
              <a:rPr lang="fr-FR" sz="1800" kern="1200">
                <a:solidFill>
                  <a:srgbClr val="FFC000"/>
                </a:solidFill>
                <a:latin typeface="Arial Black" panose="020B0A04020102020204" pitchFamily="34" charset="0"/>
                <a:ea typeface="+mn-ea"/>
              </a:rPr>
              <a:t>these info’</a:t>
            </a: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8BF85E7-79D4-E67E-22E5-11FF37556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8347" y="108214"/>
            <a:ext cx="2758440" cy="1653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1614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FBF5C0-25C8-C67C-5B9B-D18E3E46A50F}"/>
              </a:ext>
            </a:extLst>
          </p:cNvPr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FD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09D8FD2-1B34-CB38-D976-CB7A5F1E090D}"/>
              </a:ext>
            </a:extLst>
          </p:cNvPr>
          <p:cNvSpPr txBox="1"/>
          <p:nvPr/>
        </p:nvSpPr>
        <p:spPr>
          <a:xfrm>
            <a:off x="4706379" y="2249562"/>
            <a:ext cx="4484217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2400" b="0" i="0" u="none" strike="noStrike" kern="1200" cap="none" spc="0" normalizeH="0" baseline="0" noProof="0">
                <a:ln>
                  <a:noFill/>
                </a:ln>
                <a:solidFill>
                  <a:srgbClr val="008D8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53</a:t>
            </a:r>
            <a:r>
              <a:rPr kumimoji="0" lang="fr-FR" sz="7200" b="0" i="0" u="none" strike="noStrike" kern="1200" cap="none" spc="0" normalizeH="0" baseline="0" noProof="0">
                <a:ln>
                  <a:noFill/>
                </a:ln>
                <a:solidFill>
                  <a:srgbClr val="008D8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12400" b="0" i="0" u="none" strike="noStrike" kern="1200" cap="none" spc="0" normalizeH="0" baseline="0" noProof="0">
              <a:ln>
                <a:noFill/>
              </a:ln>
              <a:solidFill>
                <a:srgbClr val="008D8A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ED6F3F-B840-16EF-C083-B2620B96DBCA}"/>
              </a:ext>
            </a:extLst>
          </p:cNvPr>
          <p:cNvSpPr txBox="1"/>
          <p:nvPr/>
        </p:nvSpPr>
        <p:spPr>
          <a:xfrm>
            <a:off x="4698837" y="4104544"/>
            <a:ext cx="4303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34343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Purchase more meds’ in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parapharmacies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34343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 due to the crisis context and buying power</a:t>
            </a:r>
          </a:p>
        </p:txBody>
      </p:sp>
      <p:sp>
        <p:nvSpPr>
          <p:cNvPr id="2" name="Google Shape;16;p3">
            <a:extLst>
              <a:ext uri="{FF2B5EF4-FFF2-40B4-BE49-F238E27FC236}">
                <a16:creationId xmlns:a16="http://schemas.microsoft.com/office/drawing/2014/main" id="{306CBF8F-1A1C-61B5-AA9A-57B3004A0827}"/>
              </a:ext>
            </a:extLst>
          </p:cNvPr>
          <p:cNvSpPr/>
          <p:nvPr/>
        </p:nvSpPr>
        <p:spPr>
          <a:xfrm>
            <a:off x="0" y="0"/>
            <a:ext cx="4564458" cy="5143500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36D7C0C-1D9E-859F-638F-1FE9B6201C95}"/>
              </a:ext>
            </a:extLst>
          </p:cNvPr>
          <p:cNvSpPr txBox="1"/>
          <p:nvPr/>
        </p:nvSpPr>
        <p:spPr>
          <a:xfrm>
            <a:off x="4791277" y="256464"/>
            <a:ext cx="4484217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03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44</a:t>
            </a:r>
            <a:r>
              <a:rPr kumimoji="0" lang="fr-FR" sz="66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103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4C288AF-B2AC-1EFF-4970-D5FDE3328735}"/>
              </a:ext>
            </a:extLst>
          </p:cNvPr>
          <p:cNvSpPr txBox="1"/>
          <p:nvPr/>
        </p:nvSpPr>
        <p:spPr>
          <a:xfrm>
            <a:off x="4791277" y="1708615"/>
            <a:ext cx="4303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434343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Purchase more meds’ 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online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434343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 due to the crisis and for getting a better pricing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85DC8B6-2507-4575-5C15-C570824153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860"/>
          <a:stretch/>
        </p:blipFill>
        <p:spPr>
          <a:xfrm>
            <a:off x="1074342" y="160794"/>
            <a:ext cx="2312653" cy="1937535"/>
          </a:xfrm>
          <a:prstGeom prst="rect">
            <a:avLst/>
          </a:prstGeom>
        </p:spPr>
      </p:pic>
      <p:sp>
        <p:nvSpPr>
          <p:cNvPr id="13" name="Google Shape;186;p32">
            <a:extLst>
              <a:ext uri="{FF2B5EF4-FFF2-40B4-BE49-F238E27FC236}">
                <a16:creationId xmlns:a16="http://schemas.microsoft.com/office/drawing/2014/main" id="{C5521D09-CB34-B475-922F-51714836DEAD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074342" y="1958371"/>
            <a:ext cx="3867300" cy="205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l"/>
            <a:r>
              <a:rPr lang="fr-BE" sz="3200">
                <a:solidFill>
                  <a:schemeClr val="lt1"/>
                </a:solidFill>
                <a:latin typeface="Fira Sans SemiBold"/>
              </a:rPr>
              <a:t>It’s about</a:t>
            </a:r>
            <a:br>
              <a:rPr lang="fr-BE" sz="3200">
                <a:solidFill>
                  <a:schemeClr val="lt1"/>
                </a:solidFill>
                <a:latin typeface="Fira Sans SemiBold"/>
              </a:rPr>
            </a:br>
            <a:r>
              <a:rPr lang="fr-BE" sz="4400">
                <a:solidFill>
                  <a:schemeClr val="lt1"/>
                </a:solidFill>
                <a:latin typeface="Fira Sans SemiBold"/>
              </a:rPr>
              <a:t>money</a:t>
            </a:r>
            <a:endParaRPr sz="3200" dirty="0">
              <a:solidFill>
                <a:schemeClr val="lt1"/>
              </a:solidFill>
              <a:latin typeface="Fira Sans SemiBold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8F8882CA-8044-5E0F-EFFA-B317A623974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500" r="3750"/>
          <a:stretch/>
        </p:blipFill>
        <p:spPr>
          <a:xfrm>
            <a:off x="1066800" y="160794"/>
            <a:ext cx="2312653" cy="192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545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FBF5C0-25C8-C67C-5B9B-D18E3E46A50F}"/>
              </a:ext>
            </a:extLst>
          </p:cNvPr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FD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09D8FD2-1B34-CB38-D976-CB7A5F1E090D}"/>
              </a:ext>
            </a:extLst>
          </p:cNvPr>
          <p:cNvSpPr txBox="1"/>
          <p:nvPr/>
        </p:nvSpPr>
        <p:spPr>
          <a:xfrm>
            <a:off x="4706379" y="1717416"/>
            <a:ext cx="4484217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4900" b="0" i="0" u="none" strike="noStrike" kern="1200" cap="none" spc="0" normalizeH="0" baseline="0" noProof="0">
                <a:ln>
                  <a:noFill/>
                </a:ln>
                <a:solidFill>
                  <a:srgbClr val="FFB44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55</a:t>
            </a:r>
            <a:r>
              <a:rPr kumimoji="0" lang="fr-FR" sz="8000" b="0" i="0" u="none" strike="noStrike" kern="1200" cap="none" spc="0" normalizeH="0" baseline="0" noProof="0">
                <a:ln>
                  <a:noFill/>
                </a:ln>
                <a:solidFill>
                  <a:srgbClr val="FFB44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14900" b="0" i="0" u="none" strike="noStrike" kern="1200" cap="none" spc="0" normalizeH="0" baseline="0" noProof="0">
              <a:ln>
                <a:noFill/>
              </a:ln>
              <a:solidFill>
                <a:srgbClr val="FFB444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ED6F3F-B840-16EF-C083-B2620B96DBCA}"/>
              </a:ext>
            </a:extLst>
          </p:cNvPr>
          <p:cNvSpPr txBox="1"/>
          <p:nvPr/>
        </p:nvSpPr>
        <p:spPr>
          <a:xfrm>
            <a:off x="4706379" y="4231065"/>
            <a:ext cx="43032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Would like to order OTC’s online and delivered at any place</a:t>
            </a:r>
          </a:p>
        </p:txBody>
      </p:sp>
      <p:sp>
        <p:nvSpPr>
          <p:cNvPr id="2" name="Google Shape;16;p3">
            <a:extLst>
              <a:ext uri="{FF2B5EF4-FFF2-40B4-BE49-F238E27FC236}">
                <a16:creationId xmlns:a16="http://schemas.microsoft.com/office/drawing/2014/main" id="{306CBF8F-1A1C-61B5-AA9A-57B3004A0827}"/>
              </a:ext>
            </a:extLst>
          </p:cNvPr>
          <p:cNvSpPr/>
          <p:nvPr/>
        </p:nvSpPr>
        <p:spPr>
          <a:xfrm>
            <a:off x="0" y="0"/>
            <a:ext cx="4564458" cy="5143500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32"/>
          <p:cNvSpPr txBox="1">
            <a:spLocks noGrp="1"/>
          </p:cNvSpPr>
          <p:nvPr>
            <p:ph type="ctrTitle"/>
          </p:nvPr>
        </p:nvSpPr>
        <p:spPr>
          <a:xfrm>
            <a:off x="280690" y="1813723"/>
            <a:ext cx="3867300" cy="205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fr-BE" sz="3200">
                <a:solidFill>
                  <a:schemeClr val="bg1"/>
                </a:solidFill>
                <a:latin typeface="Fira Sans SemiBold"/>
              </a:rPr>
              <a:t>And about</a:t>
            </a:r>
            <a:br>
              <a:rPr lang="fr-BE" sz="3200">
                <a:solidFill>
                  <a:schemeClr val="bg1"/>
                </a:solidFill>
                <a:latin typeface="Fira Sans SemiBold"/>
              </a:rPr>
            </a:br>
            <a:r>
              <a:rPr lang="fr-BE" sz="4400">
                <a:solidFill>
                  <a:schemeClr val="bg1"/>
                </a:solidFill>
                <a:latin typeface="Fira Sans SemiBold"/>
              </a:rPr>
              <a:t>facility</a:t>
            </a:r>
            <a:br>
              <a:rPr lang="fr-BE" sz="4400">
                <a:solidFill>
                  <a:srgbClr val="00B0F0"/>
                </a:solidFill>
                <a:latin typeface="Fira Sans SemiBold"/>
              </a:rPr>
            </a:br>
            <a:br>
              <a:rPr lang="fr-BE" sz="4400">
                <a:solidFill>
                  <a:srgbClr val="00B0F0"/>
                </a:solidFill>
                <a:latin typeface="Fira Sans SemiBold"/>
              </a:rPr>
            </a:br>
            <a:r>
              <a:rPr lang="fr-BE">
                <a:solidFill>
                  <a:srgbClr val="00B0F0"/>
                </a:solidFill>
                <a:latin typeface="Fira Sans SemiBold"/>
              </a:rPr>
              <a:t>short circuits that are cheaper</a:t>
            </a:r>
            <a:br>
              <a:rPr lang="fr-BE">
                <a:solidFill>
                  <a:srgbClr val="00B0F0"/>
                </a:solidFill>
                <a:latin typeface="Fira Sans SemiBold"/>
              </a:rPr>
            </a:br>
            <a:r>
              <a:rPr lang="fr-BE" sz="1600">
                <a:solidFill>
                  <a:srgbClr val="00B0F0"/>
                </a:solidFill>
                <a:latin typeface="Fira Sans" panose="020B0503050000020004" pitchFamily="34" charset="0"/>
              </a:rPr>
              <a:t>(to be confirmed)</a:t>
            </a:r>
            <a:endParaRPr sz="3200" dirty="0">
              <a:solidFill>
                <a:srgbClr val="00B0F0"/>
              </a:solidFill>
              <a:latin typeface="Fira Sans" panose="020B05030500000200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B9C2446-4C3D-D5CE-83E1-07D655E09E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963" y="280297"/>
            <a:ext cx="3856074" cy="578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6453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1"/>
          <p:cNvSpPr txBox="1">
            <a:spLocks noGrp="1"/>
          </p:cNvSpPr>
          <p:nvPr>
            <p:ph type="ctrTitle"/>
          </p:nvPr>
        </p:nvSpPr>
        <p:spPr>
          <a:xfrm>
            <a:off x="749500" y="1761875"/>
            <a:ext cx="4350300" cy="1159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BE">
                <a:solidFill>
                  <a:schemeClr val="lt1"/>
                </a:solidFill>
              </a:rPr>
              <a:t>New needs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08" name="Google Shape;208;p31"/>
          <p:cNvSpPr txBox="1">
            <a:spLocks noGrp="1"/>
          </p:cNvSpPr>
          <p:nvPr>
            <p:ph type="subTitle" idx="1"/>
          </p:nvPr>
        </p:nvSpPr>
        <p:spPr>
          <a:xfrm>
            <a:off x="749500" y="3018575"/>
            <a:ext cx="4350300" cy="36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BE"/>
              <a:t>Respecting me and the planet</a:t>
            </a:r>
            <a:endParaRPr/>
          </a:p>
        </p:txBody>
      </p:sp>
      <p:sp>
        <p:nvSpPr>
          <p:cNvPr id="209" name="Google Shape;209;p31"/>
          <p:cNvSpPr txBox="1"/>
          <p:nvPr/>
        </p:nvSpPr>
        <p:spPr>
          <a:xfrm>
            <a:off x="5685350" y="752125"/>
            <a:ext cx="2709300" cy="36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0" b="0" i="0" u="none" strike="noStrike" kern="0" cap="none" spc="0" normalizeH="0" baseline="0" noProof="0">
                <a:ln>
                  <a:noFill/>
                </a:ln>
                <a:solidFill>
                  <a:srgbClr val="45818E"/>
                </a:solidFill>
                <a:effectLst/>
                <a:uLnTx/>
                <a:uFillTx/>
                <a:latin typeface="Fira Sans Black"/>
                <a:ea typeface="Fira Sans Black"/>
                <a:cs typeface="Fira Sans Black"/>
                <a:sym typeface="Fira Sans Black"/>
              </a:rPr>
              <a:t>2</a:t>
            </a:r>
            <a:endParaRPr kumimoji="0" sz="16000" b="0" i="0" u="none" strike="noStrike" kern="0" cap="none" spc="0" normalizeH="0" baseline="0" noProof="0">
              <a:ln>
                <a:noFill/>
              </a:ln>
              <a:solidFill>
                <a:srgbClr val="45818E"/>
              </a:solidFill>
              <a:effectLst/>
              <a:uLnTx/>
              <a:uFillTx/>
              <a:latin typeface="Fira Sans Black"/>
              <a:ea typeface="Fira Sans Black"/>
              <a:cs typeface="Fira Sans Black"/>
              <a:sym typeface="Fira Sans Black"/>
            </a:endParaRPr>
          </a:p>
        </p:txBody>
      </p:sp>
    </p:spTree>
    <p:extLst>
      <p:ext uri="{BB962C8B-B14F-4D97-AF65-F5344CB8AC3E}">
        <p14:creationId xmlns:p14="http://schemas.microsoft.com/office/powerpoint/2010/main" val="38178649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;p3">
            <a:extLst>
              <a:ext uri="{FF2B5EF4-FFF2-40B4-BE49-F238E27FC236}">
                <a16:creationId xmlns:a16="http://schemas.microsoft.com/office/drawing/2014/main" id="{306CBF8F-1A1C-61B5-AA9A-57B3004A0827}"/>
              </a:ext>
            </a:extLst>
          </p:cNvPr>
          <p:cNvSpPr/>
          <p:nvPr/>
        </p:nvSpPr>
        <p:spPr>
          <a:xfrm>
            <a:off x="0" y="0"/>
            <a:ext cx="4564458" cy="5143500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FBF5C0-25C8-C67C-5B9B-D18E3E46A50F}"/>
              </a:ext>
            </a:extLst>
          </p:cNvPr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FD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0914BE4-3262-302D-AD38-232A142ADE2F}"/>
              </a:ext>
            </a:extLst>
          </p:cNvPr>
          <p:cNvSpPr txBox="1"/>
          <p:nvPr/>
        </p:nvSpPr>
        <p:spPr>
          <a:xfrm>
            <a:off x="2544187" y="1373186"/>
            <a:ext cx="15416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54%</a:t>
            </a: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C14EE82-BA0E-457E-AFA3-CA6A8C1663B3}"/>
              </a:ext>
            </a:extLst>
          </p:cNvPr>
          <p:cNvSpPr txBox="1"/>
          <p:nvPr/>
        </p:nvSpPr>
        <p:spPr>
          <a:xfrm>
            <a:off x="2583180" y="1956505"/>
            <a:ext cx="150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41%</a:t>
            </a: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BBDA9AD-1C55-49AD-3831-8362F4EB3ADE}"/>
              </a:ext>
            </a:extLst>
          </p:cNvPr>
          <p:cNvSpPr txBox="1"/>
          <p:nvPr/>
        </p:nvSpPr>
        <p:spPr>
          <a:xfrm>
            <a:off x="2544185" y="2529439"/>
            <a:ext cx="15416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48%</a:t>
            </a: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1B26D75-01B4-DD7B-DBFE-AD9279800717}"/>
              </a:ext>
            </a:extLst>
          </p:cNvPr>
          <p:cNvSpPr txBox="1"/>
          <p:nvPr/>
        </p:nvSpPr>
        <p:spPr>
          <a:xfrm>
            <a:off x="2544184" y="3095744"/>
            <a:ext cx="15416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FFCF8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57%</a:t>
            </a: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srgbClr val="FFCF89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64FBAB4-A1C5-CD03-F8A2-1854FDF5E14B}"/>
              </a:ext>
            </a:extLst>
          </p:cNvPr>
          <p:cNvSpPr txBox="1"/>
          <p:nvPr/>
        </p:nvSpPr>
        <p:spPr>
          <a:xfrm>
            <a:off x="4667226" y="238645"/>
            <a:ext cx="53972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>
                <a:ln>
                  <a:noFill/>
                </a:ln>
                <a:solidFill>
                  <a:srgbClr val="008D8A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What Pharmacies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>
                <a:ln>
                  <a:noFill/>
                </a:ln>
                <a:solidFill>
                  <a:srgbClr val="008D8A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should push more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srgbClr val="F3F3F3">
                  <a:lumMod val="50000"/>
                </a:srgbClr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539A989-0634-B169-1BA5-7C13120C79BB}"/>
              </a:ext>
            </a:extLst>
          </p:cNvPr>
          <p:cNvSpPr txBox="1"/>
          <p:nvPr/>
        </p:nvSpPr>
        <p:spPr>
          <a:xfrm>
            <a:off x="4928944" y="1463213"/>
            <a:ext cx="3851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F3F3F3">
                    <a:lumMod val="50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Efficient sleeping tablets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92036CAB-8BFA-8840-8CF8-01A9CBB1EC2A}"/>
              </a:ext>
            </a:extLst>
          </p:cNvPr>
          <p:cNvSpPr txBox="1"/>
          <p:nvPr/>
        </p:nvSpPr>
        <p:spPr>
          <a:xfrm>
            <a:off x="4928943" y="2052800"/>
            <a:ext cx="3945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F3F3F3">
                    <a:lumMod val="50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Reliable slimming products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53FDB9F-0AD4-C68D-6B6F-3D5F43619D79}"/>
              </a:ext>
            </a:extLst>
          </p:cNvPr>
          <p:cNvSpPr txBox="1"/>
          <p:nvPr/>
        </p:nvSpPr>
        <p:spPr>
          <a:xfrm>
            <a:off x="4928944" y="2687360"/>
            <a:ext cx="3851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F3F3F3">
                    <a:lumMod val="50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Qualitative anxiolitics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8730568-ED42-3E9A-3F00-3C626C233309}"/>
              </a:ext>
            </a:extLst>
          </p:cNvPr>
          <p:cNvSpPr txBox="1"/>
          <p:nvPr/>
        </p:nvSpPr>
        <p:spPr>
          <a:xfrm>
            <a:off x="4928943" y="3253665"/>
            <a:ext cx="3851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F3F3F3">
                    <a:lumMod val="50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Efficient meds for digestion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srgbClr val="F3F3F3">
                  <a:lumMod val="50000"/>
                </a:srgbClr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1F2797FF-4ED4-1E34-5656-24656B9B3EBE}"/>
              </a:ext>
            </a:extLst>
          </p:cNvPr>
          <p:cNvSpPr txBox="1"/>
          <p:nvPr/>
        </p:nvSpPr>
        <p:spPr>
          <a:xfrm>
            <a:off x="185155" y="1579299"/>
            <a:ext cx="26216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66% in Lux.</a:t>
            </a:r>
            <a:endParaRPr kumimoji="0" lang="fr-BE" sz="9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CFB86B4-CA76-626B-A06D-17A87286A577}"/>
              </a:ext>
            </a:extLst>
          </p:cNvPr>
          <p:cNvSpPr txBox="1"/>
          <p:nvPr/>
        </p:nvSpPr>
        <p:spPr>
          <a:xfrm>
            <a:off x="185155" y="2105017"/>
            <a:ext cx="26216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47% of the 20-29 y.o.</a:t>
            </a:r>
            <a:endParaRPr kumimoji="0" lang="fr-BE" sz="9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80F9AE-2B8C-0BA7-67D6-A064EE54F79D}"/>
              </a:ext>
            </a:extLst>
          </p:cNvPr>
          <p:cNvSpPr txBox="1"/>
          <p:nvPr/>
        </p:nvSpPr>
        <p:spPr>
          <a:xfrm>
            <a:off x="197760" y="2688336"/>
            <a:ext cx="26216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53% of FR</a:t>
            </a:r>
            <a:endParaRPr kumimoji="0" lang="fr-BE" sz="9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7DA8C09-9762-3940-C0E9-E315593B0F41}"/>
              </a:ext>
            </a:extLst>
          </p:cNvPr>
          <p:cNvSpPr txBox="1"/>
          <p:nvPr/>
        </p:nvSpPr>
        <p:spPr>
          <a:xfrm>
            <a:off x="197761" y="3268322"/>
            <a:ext cx="26216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62% of the 20-29 y.o.</a:t>
            </a:r>
            <a:endParaRPr kumimoji="0" lang="fr-BE" sz="9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92235C5-A4A8-FA8C-729D-4EC1B8EA6A41}"/>
              </a:ext>
            </a:extLst>
          </p:cNvPr>
          <p:cNvSpPr txBox="1"/>
          <p:nvPr/>
        </p:nvSpPr>
        <p:spPr>
          <a:xfrm>
            <a:off x="3047646" y="2318449"/>
            <a:ext cx="99249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BE" sz="1400" b="0" i="0" u="none" strike="noStrike" kern="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(women)</a:t>
            </a:r>
          </a:p>
        </p:txBody>
      </p:sp>
    </p:spTree>
    <p:extLst>
      <p:ext uri="{BB962C8B-B14F-4D97-AF65-F5344CB8AC3E}">
        <p14:creationId xmlns:p14="http://schemas.microsoft.com/office/powerpoint/2010/main" val="3526968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2" grpId="0"/>
      <p:bldP spid="22" grpId="0"/>
      <p:bldP spid="23" grpId="0"/>
      <p:bldP spid="24" grpId="0"/>
      <p:bldP spid="25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FBF5C0-25C8-C67C-5B9B-D18E3E46A50F}"/>
              </a:ext>
            </a:extLst>
          </p:cNvPr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FD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09D8FD2-1B34-CB38-D976-CB7A5F1E090D}"/>
              </a:ext>
            </a:extLst>
          </p:cNvPr>
          <p:cNvSpPr txBox="1"/>
          <p:nvPr/>
        </p:nvSpPr>
        <p:spPr>
          <a:xfrm>
            <a:off x="4706379" y="1717416"/>
            <a:ext cx="4484217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4900" b="0" i="0" u="none" strike="noStrike" kern="1200" cap="none" spc="0" normalizeH="0" baseline="0" noProof="0">
                <a:ln>
                  <a:noFill/>
                </a:ln>
                <a:solidFill>
                  <a:srgbClr val="FFB44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69</a:t>
            </a:r>
            <a:r>
              <a:rPr kumimoji="0" lang="fr-FR" sz="8000" b="0" i="0" u="none" strike="noStrike" kern="1200" cap="none" spc="0" normalizeH="0" baseline="0" noProof="0">
                <a:ln>
                  <a:noFill/>
                </a:ln>
                <a:solidFill>
                  <a:srgbClr val="FFB44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14900" b="0" i="0" u="none" strike="noStrike" kern="1200" cap="none" spc="0" normalizeH="0" baseline="0" noProof="0">
              <a:ln>
                <a:noFill/>
              </a:ln>
              <a:solidFill>
                <a:srgbClr val="FFB444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ED6F3F-B840-16EF-C083-B2620B96DBCA}"/>
              </a:ext>
            </a:extLst>
          </p:cNvPr>
          <p:cNvSpPr txBox="1"/>
          <p:nvPr/>
        </p:nvSpPr>
        <p:spPr>
          <a:xfrm>
            <a:off x="4706379" y="3742869"/>
            <a:ext cx="43032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685800">
              <a:buClrTx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434343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Would prefer shifting</a:t>
            </a:r>
            <a:b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434343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</a:br>
            <a:r>
              <a:rPr lang="fr-FR" sz="1800" kern="1200">
                <a:solidFill>
                  <a:srgbClr val="434343">
                    <a:lumMod val="75000"/>
                  </a:srgbClr>
                </a:solidFill>
                <a:latin typeface="Arial Black" panose="020B0A04020102020204" pitchFamily="34" charset="0"/>
                <a:ea typeface="+mn-ea"/>
              </a:rPr>
              <a:t>from allopathy to </a:t>
            </a: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434343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food sups’</a:t>
            </a:r>
          </a:p>
        </p:txBody>
      </p:sp>
      <p:sp>
        <p:nvSpPr>
          <p:cNvPr id="2" name="Google Shape;16;p3">
            <a:extLst>
              <a:ext uri="{FF2B5EF4-FFF2-40B4-BE49-F238E27FC236}">
                <a16:creationId xmlns:a16="http://schemas.microsoft.com/office/drawing/2014/main" id="{306CBF8F-1A1C-61B5-AA9A-57B3004A0827}"/>
              </a:ext>
            </a:extLst>
          </p:cNvPr>
          <p:cNvSpPr/>
          <p:nvPr/>
        </p:nvSpPr>
        <p:spPr>
          <a:xfrm>
            <a:off x="0" y="0"/>
            <a:ext cx="4564458" cy="5143500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D50156F-A6D7-34D6-D0DC-4BADB47977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53441"/>
            <a:ext cx="3990877" cy="227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0027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;p3">
            <a:extLst>
              <a:ext uri="{FF2B5EF4-FFF2-40B4-BE49-F238E27FC236}">
                <a16:creationId xmlns:a16="http://schemas.microsoft.com/office/drawing/2014/main" id="{306CBF8F-1A1C-61B5-AA9A-57B3004A0827}"/>
              </a:ext>
            </a:extLst>
          </p:cNvPr>
          <p:cNvSpPr/>
          <p:nvPr/>
        </p:nvSpPr>
        <p:spPr>
          <a:xfrm>
            <a:off x="0" y="0"/>
            <a:ext cx="4564458" cy="5143500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FBF5C0-25C8-C67C-5B9B-D18E3E46A50F}"/>
              </a:ext>
            </a:extLst>
          </p:cNvPr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FD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0914BE4-3262-302D-AD38-232A142ADE2F}"/>
              </a:ext>
            </a:extLst>
          </p:cNvPr>
          <p:cNvSpPr txBox="1"/>
          <p:nvPr/>
        </p:nvSpPr>
        <p:spPr>
          <a:xfrm>
            <a:off x="2544187" y="1670894"/>
            <a:ext cx="15416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51%</a:t>
            </a: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C14EE82-BA0E-457E-AFA3-CA6A8C1663B3}"/>
              </a:ext>
            </a:extLst>
          </p:cNvPr>
          <p:cNvSpPr txBox="1"/>
          <p:nvPr/>
        </p:nvSpPr>
        <p:spPr>
          <a:xfrm>
            <a:off x="2583180" y="2254213"/>
            <a:ext cx="150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58%</a:t>
            </a: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BBDA9AD-1C55-49AD-3831-8362F4EB3ADE}"/>
              </a:ext>
            </a:extLst>
          </p:cNvPr>
          <p:cNvSpPr txBox="1"/>
          <p:nvPr/>
        </p:nvSpPr>
        <p:spPr>
          <a:xfrm>
            <a:off x="2544185" y="2827147"/>
            <a:ext cx="15416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55%</a:t>
            </a: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1B26D75-01B4-DD7B-DBFE-AD9279800717}"/>
              </a:ext>
            </a:extLst>
          </p:cNvPr>
          <p:cNvSpPr txBox="1"/>
          <p:nvPr/>
        </p:nvSpPr>
        <p:spPr>
          <a:xfrm>
            <a:off x="2544184" y="3393452"/>
            <a:ext cx="15416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FFCF8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51%</a:t>
            </a: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srgbClr val="FFCF89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64FBAB4-A1C5-CD03-F8A2-1854FDF5E14B}"/>
              </a:ext>
            </a:extLst>
          </p:cNvPr>
          <p:cNvSpPr txBox="1"/>
          <p:nvPr/>
        </p:nvSpPr>
        <p:spPr>
          <a:xfrm>
            <a:off x="4667226" y="238645"/>
            <a:ext cx="53972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>
                <a:ln>
                  <a:noFill/>
                </a:ln>
                <a:solidFill>
                  <a:srgbClr val="008D8A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What Pharmacies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>
                <a:ln>
                  <a:noFill/>
                </a:ln>
                <a:solidFill>
                  <a:srgbClr val="008D8A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should push more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srgbClr val="F3F3F3">
                  <a:lumMod val="50000"/>
                </a:srgbClr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539A989-0634-B169-1BA5-7C13120C79BB}"/>
              </a:ext>
            </a:extLst>
          </p:cNvPr>
          <p:cNvSpPr txBox="1"/>
          <p:nvPr/>
        </p:nvSpPr>
        <p:spPr>
          <a:xfrm>
            <a:off x="4928944" y="1760921"/>
            <a:ext cx="3851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F3F3F3">
                    <a:lumMod val="50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Soft* &amp; alternative meds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92036CAB-8BFA-8840-8CF8-01A9CBB1EC2A}"/>
              </a:ext>
            </a:extLst>
          </p:cNvPr>
          <p:cNvSpPr txBox="1"/>
          <p:nvPr/>
        </p:nvSpPr>
        <p:spPr>
          <a:xfrm>
            <a:off x="4928943" y="2350508"/>
            <a:ext cx="3851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F3F3F3">
                    <a:lumMod val="50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Organic &amp; Bio meds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3CA8042-89FE-01A5-76DE-80E2CFA1F336}"/>
              </a:ext>
            </a:extLst>
          </p:cNvPr>
          <p:cNvSpPr txBox="1"/>
          <p:nvPr/>
        </p:nvSpPr>
        <p:spPr>
          <a:xfrm>
            <a:off x="6054201" y="4807538"/>
            <a:ext cx="28200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BE" sz="1100" b="0" i="1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*phytotherapy, nutritherapy, aromatherapy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53FDB9F-0AD4-C68D-6B6F-3D5F43619D79}"/>
              </a:ext>
            </a:extLst>
          </p:cNvPr>
          <p:cNvSpPr txBox="1"/>
          <p:nvPr/>
        </p:nvSpPr>
        <p:spPr>
          <a:xfrm>
            <a:off x="4928944" y="2985068"/>
            <a:ext cx="3851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F3F3F3">
                    <a:lumMod val="50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More </a:t>
            </a:r>
            <a:r>
              <a:rPr kumimoji="0" lang="fr-FR" sz="1800" b="0" i="0" u="sng" strike="noStrike" kern="1200" cap="none" spc="0" normalizeH="0" baseline="0" noProof="0">
                <a:ln>
                  <a:noFill/>
                </a:ln>
                <a:solidFill>
                  <a:srgbClr val="F3F3F3">
                    <a:lumMod val="50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qualitative</a:t>
            </a: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F3F3F3">
                    <a:lumMod val="50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 food sups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8730568-ED42-3E9A-3F00-3C626C233309}"/>
              </a:ext>
            </a:extLst>
          </p:cNvPr>
          <p:cNvSpPr txBox="1"/>
          <p:nvPr/>
        </p:nvSpPr>
        <p:spPr>
          <a:xfrm>
            <a:off x="4928943" y="3551373"/>
            <a:ext cx="38510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F3F3F3">
                    <a:lumMod val="50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Hygiene and beauty products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F3F3F3">
                    <a:lumMod val="50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Organic &amp; without toxic additives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1F2797FF-4ED4-1E34-5656-24656B9B3EBE}"/>
              </a:ext>
            </a:extLst>
          </p:cNvPr>
          <p:cNvSpPr txBox="1"/>
          <p:nvPr/>
        </p:nvSpPr>
        <p:spPr>
          <a:xfrm>
            <a:off x="185155" y="1877007"/>
            <a:ext cx="26216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63% of the 20-29 y.o.</a:t>
            </a:r>
            <a:endParaRPr kumimoji="0" lang="fr-BE" sz="9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CFB86B4-CA76-626B-A06D-17A87286A577}"/>
              </a:ext>
            </a:extLst>
          </p:cNvPr>
          <p:cNvSpPr txBox="1"/>
          <p:nvPr/>
        </p:nvSpPr>
        <p:spPr>
          <a:xfrm>
            <a:off x="185155" y="2402725"/>
            <a:ext cx="26216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62% of FR</a:t>
            </a:r>
            <a:endParaRPr kumimoji="0" lang="fr-BE" sz="9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80F9AE-2B8C-0BA7-67D6-A064EE54F79D}"/>
              </a:ext>
            </a:extLst>
          </p:cNvPr>
          <p:cNvSpPr txBox="1"/>
          <p:nvPr/>
        </p:nvSpPr>
        <p:spPr>
          <a:xfrm>
            <a:off x="197760" y="2986044"/>
            <a:ext cx="26216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60% of Women</a:t>
            </a:r>
            <a:endParaRPr kumimoji="0" lang="fr-BE" sz="9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7DA8C09-9762-3940-C0E9-E315593B0F41}"/>
              </a:ext>
            </a:extLst>
          </p:cNvPr>
          <p:cNvSpPr txBox="1"/>
          <p:nvPr/>
        </p:nvSpPr>
        <p:spPr>
          <a:xfrm>
            <a:off x="197761" y="3566030"/>
            <a:ext cx="26216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57% of the 20-29 y.o.</a:t>
            </a:r>
            <a:endParaRPr kumimoji="0" lang="fr-BE" sz="9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EB4DD9FD-A783-C54B-7859-A8CD61E62F10}"/>
              </a:ext>
            </a:extLst>
          </p:cNvPr>
          <p:cNvSpPr txBox="1"/>
          <p:nvPr/>
        </p:nvSpPr>
        <p:spPr>
          <a:xfrm>
            <a:off x="3047646" y="3774397"/>
            <a:ext cx="99249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BE" sz="1400" b="0" i="0" u="none" strike="noStrike" kern="0" cap="none" spc="0" normalizeH="0" baseline="0" noProof="0">
                <a:ln>
                  <a:noFill/>
                </a:ln>
                <a:solidFill>
                  <a:srgbClr val="FFCF8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(women)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5034C97-9BE8-5C4B-5B26-6680A60CD4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9556" y="157"/>
            <a:ext cx="2621280" cy="160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273383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2" grpId="0"/>
      <p:bldP spid="22" grpId="0"/>
      <p:bldP spid="23" grpId="0"/>
      <p:bldP spid="24" grpId="0"/>
      <p:bldP spid="25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FBF5C0-25C8-C67C-5B9B-D18E3E46A50F}"/>
              </a:ext>
            </a:extLst>
          </p:cNvPr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86" name="Google Shape;186;p32"/>
          <p:cNvSpPr txBox="1">
            <a:spLocks noGrp="1"/>
          </p:cNvSpPr>
          <p:nvPr>
            <p:ph type="ctrTitle"/>
          </p:nvPr>
        </p:nvSpPr>
        <p:spPr>
          <a:xfrm>
            <a:off x="4572000" y="916310"/>
            <a:ext cx="3867300" cy="205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fr-BE">
                <a:solidFill>
                  <a:schemeClr val="bg1"/>
                </a:solidFill>
              </a:rPr>
              <a:t>Would like pharmacists to give info about food sups’ &amp; dermo cosmetics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87" name="Google Shape;187;p32"/>
          <p:cNvSpPr txBox="1">
            <a:spLocks noGrp="1"/>
          </p:cNvSpPr>
          <p:nvPr>
            <p:ph type="subTitle" idx="1"/>
          </p:nvPr>
        </p:nvSpPr>
        <p:spPr>
          <a:xfrm>
            <a:off x="5456100" y="2863181"/>
            <a:ext cx="2983200" cy="178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685800">
              <a:buClrTx/>
              <a:defRPr/>
            </a:pPr>
            <a:r>
              <a:rPr lang="fr-FR" sz="2400" b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a positive, interactive way</a:t>
            </a:r>
            <a:endParaRPr lang="fr-BE" sz="1800" b="1" dirty="0">
              <a:solidFill>
                <a:srgbClr val="FFC000"/>
              </a:solidFill>
              <a:sym typeface="Open Sans Light"/>
            </a:endParaRPr>
          </a:p>
          <a:p>
            <a:pPr marL="0" indent="0"/>
            <a:endParaRPr sz="1600" dirty="0">
              <a:solidFill>
                <a:schemeClr val="bg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A1FA9A6-856F-1282-6B33-5B65F9A6B37A}"/>
              </a:ext>
            </a:extLst>
          </p:cNvPr>
          <p:cNvSpPr txBox="1"/>
          <p:nvPr/>
        </p:nvSpPr>
        <p:spPr>
          <a:xfrm>
            <a:off x="704700" y="1674381"/>
            <a:ext cx="44842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0066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No less than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8800" b="0" i="0" u="none" strike="noStrike" kern="1200" cap="none" spc="0" normalizeH="0" baseline="0" noProof="0">
                <a:ln>
                  <a:noFill/>
                </a:ln>
                <a:solidFill>
                  <a:srgbClr val="0066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83,7</a:t>
            </a:r>
            <a:r>
              <a:rPr kumimoji="0" lang="fr-FR" sz="5400" b="0" i="0" u="none" strike="noStrike" kern="1200" cap="none" spc="0" normalizeH="0" baseline="0" noProof="0">
                <a:ln>
                  <a:noFill/>
                </a:ln>
                <a:solidFill>
                  <a:srgbClr val="0066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8800" b="0" i="0" u="none" strike="noStrike" kern="1200" cap="none" spc="0" normalizeH="0" baseline="0" noProof="0">
              <a:ln>
                <a:noFill/>
              </a:ln>
              <a:solidFill>
                <a:srgbClr val="0066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91010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0"/>
          <p:cNvSpPr txBox="1">
            <a:spLocks noGrp="1"/>
          </p:cNvSpPr>
          <p:nvPr>
            <p:ph type="title"/>
          </p:nvPr>
        </p:nvSpPr>
        <p:spPr>
          <a:xfrm>
            <a:off x="751500" y="786250"/>
            <a:ext cx="44916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BE" sz="2000">
                <a:solidFill>
                  <a:schemeClr val="lt1"/>
                </a:solidFill>
              </a:rPr>
              <a:t>Agenda  </a:t>
            </a:r>
            <a:endParaRPr sz="2000">
              <a:solidFill>
                <a:schemeClr val="lt1"/>
              </a:solidFill>
            </a:endParaRPr>
          </a:p>
        </p:txBody>
      </p:sp>
      <p:sp>
        <p:nvSpPr>
          <p:cNvPr id="197" name="Google Shape;197;p30"/>
          <p:cNvSpPr txBox="1">
            <a:spLocks noGrp="1"/>
          </p:cNvSpPr>
          <p:nvPr>
            <p:ph type="body" idx="1"/>
          </p:nvPr>
        </p:nvSpPr>
        <p:spPr>
          <a:xfrm>
            <a:off x="751500" y="1331667"/>
            <a:ext cx="5905500" cy="135048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indent="-361950">
              <a:lnSpc>
                <a:spcPct val="200000"/>
              </a:lnSpc>
              <a:spcBef>
                <a:spcPts val="0"/>
              </a:spcBef>
              <a:buClr>
                <a:srgbClr val="93C47D"/>
              </a:buClr>
              <a:buSzPts val="2100"/>
              <a:buFont typeface="Arial"/>
              <a:buChar char="▪"/>
            </a:pPr>
            <a:r>
              <a:rPr lang="fr-BE" sz="1600"/>
              <a:t>Economic factors provoke </a:t>
            </a:r>
            <a:r>
              <a:rPr lang="fr-BE" sz="1600">
                <a:solidFill>
                  <a:srgbClr val="00B0F0"/>
                </a:solidFill>
              </a:rPr>
              <a:t>short circuits</a:t>
            </a:r>
          </a:p>
          <a:p>
            <a:pPr marL="457200" lvl="0" indent="-3619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93C47D"/>
              </a:buClr>
              <a:buSzPts val="2100"/>
              <a:buFont typeface="Arial"/>
              <a:buChar char="▪"/>
            </a:pPr>
            <a:r>
              <a:rPr lang="fr-BE" sz="1600"/>
              <a:t>Environmental crisis generate new </a:t>
            </a:r>
            <a:r>
              <a:rPr lang="fr-BE" sz="1600">
                <a:solidFill>
                  <a:srgbClr val="00B0F0"/>
                </a:solidFill>
              </a:rPr>
              <a:t>expectations</a:t>
            </a:r>
          </a:p>
          <a:p>
            <a:pPr marL="457200" lvl="0" indent="-3619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93C47D"/>
              </a:buClr>
              <a:buSzPts val="2100"/>
              <a:buFont typeface="Arial"/>
              <a:buChar char="▪"/>
            </a:pPr>
            <a:r>
              <a:rPr lang="fr-BE" sz="1600"/>
              <a:t>Evolving roles of </a:t>
            </a:r>
            <a:r>
              <a:rPr lang="fr-BE" sz="1600">
                <a:solidFill>
                  <a:srgbClr val="00B0F0"/>
                </a:solidFill>
              </a:rPr>
              <a:t>pharmarcists</a:t>
            </a:r>
            <a:r>
              <a:rPr lang="fr-BE" sz="1600"/>
              <a:t> and health pros’</a:t>
            </a:r>
          </a:p>
        </p:txBody>
      </p:sp>
      <p:sp>
        <p:nvSpPr>
          <p:cNvPr id="198" name="Google Shape;198;p30"/>
          <p:cNvSpPr txBox="1">
            <a:spLocks noGrp="1"/>
          </p:cNvSpPr>
          <p:nvPr>
            <p:ph type="sldNum" idx="12"/>
          </p:nvPr>
        </p:nvSpPr>
        <p:spPr>
          <a:xfrm>
            <a:off x="8392497" y="4391174"/>
            <a:ext cx="751500" cy="751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7FB75F"/>
                </a:solidFill>
              </a:rPr>
              <a:t>2</a:t>
            </a:fld>
            <a:endParaRPr>
              <a:solidFill>
                <a:srgbClr val="7FB75F"/>
              </a:solidFill>
            </a:endParaRPr>
          </a:p>
        </p:txBody>
      </p:sp>
      <p:grpSp>
        <p:nvGrpSpPr>
          <p:cNvPr id="199" name="Google Shape;199;p30"/>
          <p:cNvGrpSpPr/>
          <p:nvPr/>
        </p:nvGrpSpPr>
        <p:grpSpPr>
          <a:xfrm>
            <a:off x="202704" y="199132"/>
            <a:ext cx="346104" cy="353231"/>
            <a:chOff x="3955900" y="2984500"/>
            <a:chExt cx="414000" cy="422525"/>
          </a:xfrm>
        </p:grpSpPr>
        <p:sp>
          <p:nvSpPr>
            <p:cNvPr id="200" name="Google Shape;200;p30"/>
            <p:cNvSpPr/>
            <p:nvPr/>
          </p:nvSpPr>
          <p:spPr>
            <a:xfrm>
              <a:off x="3955900" y="2984500"/>
              <a:ext cx="315700" cy="315675"/>
            </a:xfrm>
            <a:custGeom>
              <a:avLst/>
              <a:gdLst/>
              <a:ahLst/>
              <a:cxnLst/>
              <a:rect l="l" t="t" r="r" b="b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01" name="Google Shape;201;p30"/>
            <p:cNvSpPr/>
            <p:nvPr/>
          </p:nvSpPr>
          <p:spPr>
            <a:xfrm>
              <a:off x="3992525" y="3021125"/>
              <a:ext cx="242425" cy="242425"/>
            </a:xfrm>
            <a:custGeom>
              <a:avLst/>
              <a:gdLst/>
              <a:ahLst/>
              <a:cxnLst/>
              <a:rect l="l" t="t" r="r" b="b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solidFill>
              <a:srgbClr val="02102E">
                <a:alpha val="16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02" name="Google Shape;202;p30"/>
            <p:cNvSpPr/>
            <p:nvPr/>
          </p:nvSpPr>
          <p:spPr>
            <a:xfrm>
              <a:off x="4215400" y="3253150"/>
              <a:ext cx="154500" cy="153875"/>
            </a:xfrm>
            <a:custGeom>
              <a:avLst/>
              <a:gdLst/>
              <a:ahLst/>
              <a:cxnLst/>
              <a:rect l="l" t="t" r="r" b="b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E239C3FA-222B-7BFD-614B-0E1ADD653F55}"/>
              </a:ext>
            </a:extLst>
          </p:cNvPr>
          <p:cNvSpPr/>
          <p:nvPr/>
        </p:nvSpPr>
        <p:spPr>
          <a:xfrm rot="5400000">
            <a:off x="750570" y="3459480"/>
            <a:ext cx="281940" cy="251460"/>
          </a:xfrm>
          <a:prstGeom prst="triangle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77AAA16-91BE-93C4-9CA9-2794DDFBAF2E}"/>
              </a:ext>
            </a:extLst>
          </p:cNvPr>
          <p:cNvSpPr txBox="1"/>
          <p:nvPr/>
        </p:nvSpPr>
        <p:spPr>
          <a:xfrm>
            <a:off x="1017270" y="3402866"/>
            <a:ext cx="50025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BE" sz="1600" b="0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ira Sans Light"/>
                <a:sym typeface="Fira Sans Light"/>
              </a:rPr>
              <a:t> Ways to a new sustainable relationship with people</a:t>
            </a:r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999953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" grpId="0" uiExpand="1" build="allAtOnce"/>
      <p:bldP spid="3" grpId="0" animBg="1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1"/>
          <p:cNvSpPr txBox="1">
            <a:spLocks noGrp="1"/>
          </p:cNvSpPr>
          <p:nvPr>
            <p:ph type="ctrTitle"/>
          </p:nvPr>
        </p:nvSpPr>
        <p:spPr>
          <a:xfrm>
            <a:off x="749500" y="1761875"/>
            <a:ext cx="4350300" cy="1159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BE">
                <a:solidFill>
                  <a:schemeClr val="lt1"/>
                </a:solidFill>
              </a:rPr>
              <a:t>The new pharmarcist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08" name="Google Shape;208;p31"/>
          <p:cNvSpPr txBox="1">
            <a:spLocks noGrp="1"/>
          </p:cNvSpPr>
          <p:nvPr>
            <p:ph type="subTitle" idx="1"/>
          </p:nvPr>
        </p:nvSpPr>
        <p:spPr>
          <a:xfrm>
            <a:off x="749500" y="3018575"/>
            <a:ext cx="4350300" cy="36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BE"/>
              <a:t>Because there are new patients</a:t>
            </a:r>
            <a:endParaRPr/>
          </a:p>
        </p:txBody>
      </p:sp>
      <p:sp>
        <p:nvSpPr>
          <p:cNvPr id="209" name="Google Shape;209;p31"/>
          <p:cNvSpPr txBox="1"/>
          <p:nvPr/>
        </p:nvSpPr>
        <p:spPr>
          <a:xfrm>
            <a:off x="5685350" y="752125"/>
            <a:ext cx="2709300" cy="36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0" b="0" i="0" u="none" strike="noStrike" kern="0" cap="none" spc="0" normalizeH="0" baseline="0" noProof="0">
                <a:ln>
                  <a:noFill/>
                </a:ln>
                <a:solidFill>
                  <a:srgbClr val="45818E"/>
                </a:solidFill>
                <a:effectLst/>
                <a:uLnTx/>
                <a:uFillTx/>
                <a:latin typeface="Fira Sans Black"/>
                <a:ea typeface="Fira Sans Black"/>
                <a:cs typeface="Fira Sans Black"/>
                <a:sym typeface="Fira Sans Black"/>
              </a:rPr>
              <a:t>3</a:t>
            </a:r>
            <a:endParaRPr kumimoji="0" sz="16000" b="0" i="0" u="none" strike="noStrike" kern="0" cap="none" spc="0" normalizeH="0" baseline="0" noProof="0">
              <a:ln>
                <a:noFill/>
              </a:ln>
              <a:solidFill>
                <a:srgbClr val="45818E"/>
              </a:solidFill>
              <a:effectLst/>
              <a:uLnTx/>
              <a:uFillTx/>
              <a:latin typeface="Fira Sans Black"/>
              <a:ea typeface="Fira Sans Black"/>
              <a:cs typeface="Fira Sans Black"/>
              <a:sym typeface="Fira Sans Black"/>
            </a:endParaRPr>
          </a:p>
        </p:txBody>
      </p:sp>
    </p:spTree>
    <p:extLst>
      <p:ext uri="{BB962C8B-B14F-4D97-AF65-F5344CB8AC3E}">
        <p14:creationId xmlns:p14="http://schemas.microsoft.com/office/powerpoint/2010/main" val="36253428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50"/>
          <p:cNvSpPr txBox="1">
            <a:spLocks noGrp="1"/>
          </p:cNvSpPr>
          <p:nvPr>
            <p:ph type="sldNum" idx="12"/>
          </p:nvPr>
        </p:nvSpPr>
        <p:spPr>
          <a:xfrm>
            <a:off x="8392497" y="4391174"/>
            <a:ext cx="751500" cy="751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" sz="1500" b="0" i="0" u="none" strike="noStrike" kern="0" cap="none" spc="0" normalizeH="0" baseline="0" noProof="0">
                <a:ln>
                  <a:noFill/>
                </a:ln>
                <a:solidFill>
                  <a:srgbClr val="7FB75F"/>
                </a:solidFill>
                <a:effectLst/>
                <a:uLnTx/>
                <a:uFillTx/>
                <a:latin typeface="Fira Sans SemiBold"/>
                <a:sym typeface="Fira Sans SemiBold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21</a:t>
            </a:fld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7FB75F"/>
              </a:solidFill>
              <a:effectLst/>
              <a:uLnTx/>
              <a:uFillTx/>
              <a:latin typeface="Fira Sans SemiBold"/>
              <a:sym typeface="Fira Sans SemiBold"/>
            </a:endParaRPr>
          </a:p>
        </p:txBody>
      </p:sp>
      <p:sp>
        <p:nvSpPr>
          <p:cNvPr id="442" name="Google Shape;442;p50"/>
          <p:cNvSpPr txBox="1">
            <a:spLocks noGrp="1"/>
          </p:cNvSpPr>
          <p:nvPr>
            <p:ph type="title" idx="4294967295"/>
          </p:nvPr>
        </p:nvSpPr>
        <p:spPr>
          <a:xfrm>
            <a:off x="987850" y="381000"/>
            <a:ext cx="7404600" cy="751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Information sources </a:t>
            </a:r>
            <a:r>
              <a:rPr lang="en">
                <a:solidFill>
                  <a:schemeClr val="bg1"/>
                </a:solidFill>
              </a:rPr>
              <a:t>in case of disease and search for a medication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11" name="Google Shape;228;p33">
            <a:extLst>
              <a:ext uri="{FF2B5EF4-FFF2-40B4-BE49-F238E27FC236}">
                <a16:creationId xmlns:a16="http://schemas.microsoft.com/office/drawing/2014/main" id="{9FAD4E23-ED00-9FA0-55FD-DEFC676AFF07}"/>
              </a:ext>
            </a:extLst>
          </p:cNvPr>
          <p:cNvSpPr txBox="1"/>
          <p:nvPr/>
        </p:nvSpPr>
        <p:spPr>
          <a:xfrm>
            <a:off x="6349229" y="859241"/>
            <a:ext cx="2587800" cy="3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25" rIns="91425" bIns="45725" anchor="ctr" anchorCtr="0"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Base : total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N=1000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aphicFrame>
        <p:nvGraphicFramePr>
          <p:cNvPr id="12" name="Graphique 11">
            <a:extLst>
              <a:ext uri="{FF2B5EF4-FFF2-40B4-BE49-F238E27FC236}">
                <a16:creationId xmlns:a16="http://schemas.microsoft.com/office/drawing/2014/main" id="{EB380F9C-890A-8EE4-146A-04469477C1B8}"/>
              </a:ext>
            </a:extLst>
          </p:cNvPr>
          <p:cNvGraphicFramePr/>
          <p:nvPr/>
        </p:nvGraphicFramePr>
        <p:xfrm>
          <a:off x="183326" y="1310303"/>
          <a:ext cx="8616290" cy="3769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2CCEA3DB-CC5F-3D89-9EFA-3F3816D2E803}"/>
              </a:ext>
            </a:extLst>
          </p:cNvPr>
          <p:cNvSpPr/>
          <p:nvPr/>
        </p:nvSpPr>
        <p:spPr>
          <a:xfrm>
            <a:off x="2506980" y="1417320"/>
            <a:ext cx="1339986" cy="541650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fr-B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91A9F945-0241-8A26-2CE2-97EBF5CD119B}"/>
              </a:ext>
            </a:extLst>
          </p:cNvPr>
          <p:cNvSpPr/>
          <p:nvPr/>
        </p:nvSpPr>
        <p:spPr>
          <a:xfrm>
            <a:off x="192385" y="3431987"/>
            <a:ext cx="4629190" cy="1137920"/>
          </a:xfrm>
          <a:prstGeom prst="roundRect">
            <a:avLst/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BE" sz="2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Pros’ &amp; personal advices remain key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472B0D2-950C-10C4-57C5-9FB49A0887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5781" y="2571750"/>
            <a:ext cx="2934893" cy="199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52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50"/>
          <p:cNvSpPr txBox="1">
            <a:spLocks noGrp="1"/>
          </p:cNvSpPr>
          <p:nvPr>
            <p:ph type="title" idx="4294967295"/>
          </p:nvPr>
        </p:nvSpPr>
        <p:spPr>
          <a:xfrm>
            <a:off x="987897" y="403523"/>
            <a:ext cx="7404600" cy="5842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Information sources </a:t>
            </a:r>
            <a:r>
              <a:rPr lang="en">
                <a:solidFill>
                  <a:schemeClr val="bg1"/>
                </a:solidFill>
              </a:rPr>
              <a:t>for OTC </a:t>
            </a:r>
            <a:r>
              <a:rPr lang="en">
                <a:solidFill>
                  <a:schemeClr val="accent3">
                    <a:lumMod val="60000"/>
                    <a:lumOff val="40000"/>
                  </a:schemeClr>
                </a:solidFill>
              </a:rPr>
              <a:t>and</a:t>
            </a:r>
            <a:r>
              <a:rPr lang="en">
                <a:solidFill>
                  <a:schemeClr val="bg1"/>
                </a:solidFill>
              </a:rPr>
              <a:t> food sups</a:t>
            </a:r>
            <a:br>
              <a:rPr lang="en">
                <a:solidFill>
                  <a:schemeClr val="bg1"/>
                </a:solidFill>
              </a:rPr>
            </a:br>
            <a:r>
              <a:rPr lang="en">
                <a:solidFill>
                  <a:schemeClr val="accent3">
                    <a:lumMod val="60000"/>
                    <a:lumOff val="40000"/>
                  </a:schemeClr>
                </a:solidFill>
              </a:rPr>
              <a:t>in general</a:t>
            </a:r>
            <a:endParaRPr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12" name="Graphique 11">
            <a:extLst>
              <a:ext uri="{FF2B5EF4-FFF2-40B4-BE49-F238E27FC236}">
                <a16:creationId xmlns:a16="http://schemas.microsoft.com/office/drawing/2014/main" id="{EB380F9C-890A-8EE4-146A-04469477C1B8}"/>
              </a:ext>
            </a:extLst>
          </p:cNvPr>
          <p:cNvGraphicFramePr/>
          <p:nvPr/>
        </p:nvGraphicFramePr>
        <p:xfrm>
          <a:off x="183326" y="1015663"/>
          <a:ext cx="8616290" cy="3769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4577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FBF5C0-25C8-C67C-5B9B-D18E3E46A50F}"/>
              </a:ext>
            </a:extLst>
          </p:cNvPr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FD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09D8FD2-1B34-CB38-D976-CB7A5F1E090D}"/>
              </a:ext>
            </a:extLst>
          </p:cNvPr>
          <p:cNvSpPr txBox="1"/>
          <p:nvPr/>
        </p:nvSpPr>
        <p:spPr>
          <a:xfrm>
            <a:off x="6327813" y="2665869"/>
            <a:ext cx="44842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6000" b="0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55</a:t>
            </a:r>
            <a:r>
              <a:rPr kumimoji="0" lang="fr-FR" sz="3600" b="0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6000" b="0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sp>
        <p:nvSpPr>
          <p:cNvPr id="2" name="Google Shape;16;p3">
            <a:extLst>
              <a:ext uri="{FF2B5EF4-FFF2-40B4-BE49-F238E27FC236}">
                <a16:creationId xmlns:a16="http://schemas.microsoft.com/office/drawing/2014/main" id="{306CBF8F-1A1C-61B5-AA9A-57B3004A0827}"/>
              </a:ext>
            </a:extLst>
          </p:cNvPr>
          <p:cNvSpPr/>
          <p:nvPr/>
        </p:nvSpPr>
        <p:spPr>
          <a:xfrm>
            <a:off x="0" y="0"/>
            <a:ext cx="4564458" cy="5143500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9D4D997-1F59-4F9C-0F7F-36EEB0E0180F}"/>
              </a:ext>
            </a:extLst>
          </p:cNvPr>
          <p:cNvSpPr txBox="1"/>
          <p:nvPr/>
        </p:nvSpPr>
        <p:spPr>
          <a:xfrm>
            <a:off x="5769418" y="1028398"/>
            <a:ext cx="2177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60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61</a:t>
            </a:r>
            <a:r>
              <a:rPr kumimoji="0" lang="fr-FR" sz="36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60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75B5AD4-D6BC-AE5D-DC2A-1E19407279AA}"/>
              </a:ext>
            </a:extLst>
          </p:cNvPr>
          <p:cNvSpPr txBox="1"/>
          <p:nvPr/>
        </p:nvSpPr>
        <p:spPr>
          <a:xfrm>
            <a:off x="316299" y="1346866"/>
            <a:ext cx="4027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… don’t appreciate ‘Out of stocks’’ meds and come back later in the day ?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773D6BD3-B21E-F05F-22B7-DAE338E2C546}"/>
              </a:ext>
            </a:extLst>
          </p:cNvPr>
          <p:cNvSpPr/>
          <p:nvPr/>
        </p:nvSpPr>
        <p:spPr>
          <a:xfrm>
            <a:off x="173220" y="88336"/>
            <a:ext cx="3414415" cy="954006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BE" sz="2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Little QUIZZ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fr-BE" sz="2000" b="1">
                <a:solidFill>
                  <a:srgbClr val="FFFFFF"/>
                </a:solidFill>
                <a:latin typeface="Arial"/>
              </a:rPr>
              <a:t>How many clients … </a:t>
            </a:r>
            <a:endParaRPr kumimoji="0" lang="fr-BE" sz="2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sym typeface="Arial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3169F99-E40C-A7E6-DEE1-D49E2455066E}"/>
              </a:ext>
            </a:extLst>
          </p:cNvPr>
          <p:cNvSpPr txBox="1"/>
          <p:nvPr/>
        </p:nvSpPr>
        <p:spPr>
          <a:xfrm>
            <a:off x="456545" y="3019713"/>
            <a:ext cx="4027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…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regret that pharmarcies are closed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at noon during the week ?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AEBE8A-4485-BA3E-8464-B47EBA2459A1}"/>
              </a:ext>
            </a:extLst>
          </p:cNvPr>
          <p:cNvSpPr txBox="1"/>
          <p:nvPr/>
        </p:nvSpPr>
        <p:spPr>
          <a:xfrm>
            <a:off x="316299" y="2140198"/>
            <a:ext cx="4027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…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Don’t understand why pharmacies are closed on Saturday afternoon ?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2DBEAB4-F891-0B57-9F02-FE12085651CA}"/>
              </a:ext>
            </a:extLst>
          </p:cNvPr>
          <p:cNvSpPr txBox="1"/>
          <p:nvPr/>
        </p:nvSpPr>
        <p:spPr>
          <a:xfrm>
            <a:off x="4587158" y="1900603"/>
            <a:ext cx="2177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6000" kern="1200">
                <a:solidFill>
                  <a:srgbClr val="FF99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59</a:t>
            </a:r>
            <a:r>
              <a:rPr kumimoji="0" lang="fr-FR" sz="3600" b="0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6000" b="0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D3B18EE-2D3C-37E6-6EB4-A14F56394E29}"/>
              </a:ext>
            </a:extLst>
          </p:cNvPr>
          <p:cNvSpPr txBox="1"/>
          <p:nvPr/>
        </p:nvSpPr>
        <p:spPr>
          <a:xfrm>
            <a:off x="639777" y="4010457"/>
            <a:ext cx="4027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…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and on Sunday ?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Wingdings" panose="05000000000000000000" pitchFamily="2" charset="2"/>
              </a:rPr>
              <a:t>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3829919-B5F2-7DF4-2EEB-00C95E4D4CEA}"/>
              </a:ext>
            </a:extLst>
          </p:cNvPr>
          <p:cNvSpPr txBox="1"/>
          <p:nvPr/>
        </p:nvSpPr>
        <p:spPr>
          <a:xfrm>
            <a:off x="5123870" y="3639799"/>
            <a:ext cx="44842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6000" b="0" i="0" u="none" strike="noStrike" kern="1200" cap="none" spc="0" normalizeH="0" baseline="0" noProof="0">
                <a:ln>
                  <a:noFill/>
                </a:ln>
                <a:solidFill>
                  <a:srgbClr val="0066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46</a:t>
            </a:r>
            <a:r>
              <a:rPr kumimoji="0" lang="fr-FR" sz="3600" b="0" i="0" u="none" strike="noStrike" kern="1200" cap="none" spc="0" normalizeH="0" baseline="0" noProof="0">
                <a:ln>
                  <a:noFill/>
                </a:ln>
                <a:solidFill>
                  <a:srgbClr val="0066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6000" b="0" i="0" u="none" strike="noStrike" kern="1200" cap="none" spc="0" normalizeH="0" baseline="0" noProof="0">
              <a:ln>
                <a:noFill/>
              </a:ln>
              <a:solidFill>
                <a:srgbClr val="0066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7EB532F-C49D-E876-54CC-E14F778F55DA}"/>
              </a:ext>
            </a:extLst>
          </p:cNvPr>
          <p:cNvSpPr txBox="1"/>
          <p:nvPr/>
        </p:nvSpPr>
        <p:spPr>
          <a:xfrm>
            <a:off x="4844226" y="4681835"/>
            <a:ext cx="4027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…. 69% of 21-29 y.o.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866058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5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FBF5C0-25C8-C67C-5B9B-D18E3E46A50F}"/>
              </a:ext>
            </a:extLst>
          </p:cNvPr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FD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" name="Google Shape;16;p3">
            <a:extLst>
              <a:ext uri="{FF2B5EF4-FFF2-40B4-BE49-F238E27FC236}">
                <a16:creationId xmlns:a16="http://schemas.microsoft.com/office/drawing/2014/main" id="{306CBF8F-1A1C-61B5-AA9A-57B3004A0827}"/>
              </a:ext>
            </a:extLst>
          </p:cNvPr>
          <p:cNvSpPr/>
          <p:nvPr/>
        </p:nvSpPr>
        <p:spPr>
          <a:xfrm>
            <a:off x="0" y="0"/>
            <a:ext cx="9185910" cy="5143500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6D8D18B3-C7C7-8014-1E8B-B1BF511E90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93ADBC"/>
              </a:clrFrom>
              <a:clrTo>
                <a:srgbClr val="93ADBC">
                  <a:alpha val="0"/>
                </a:srgbClr>
              </a:clrTo>
            </a:clrChange>
          </a:blip>
          <a:srcRect l="2224" t="1880" r="2224"/>
          <a:stretch/>
        </p:blipFill>
        <p:spPr>
          <a:xfrm>
            <a:off x="1757680" y="897494"/>
            <a:ext cx="4998720" cy="4246006"/>
          </a:xfrm>
          <a:prstGeom prst="rect">
            <a:avLst/>
          </a:prstGeom>
        </p:spPr>
      </p:pic>
      <p:graphicFrame>
        <p:nvGraphicFramePr>
          <p:cNvPr id="16" name="Tableau 15">
            <a:extLst>
              <a:ext uri="{FF2B5EF4-FFF2-40B4-BE49-F238E27FC236}">
                <a16:creationId xmlns:a16="http://schemas.microsoft.com/office/drawing/2014/main" id="{3E58E414-EB7E-3C56-78DE-37AB0E4D0E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820650"/>
              </p:ext>
            </p:extLst>
          </p:nvPr>
        </p:nvGraphicFramePr>
        <p:xfrm>
          <a:off x="3983990" y="2106295"/>
          <a:ext cx="546100" cy="502920"/>
        </p:xfrm>
        <a:graphic>
          <a:graphicData uri="http://schemas.openxmlformats.org/drawingml/2006/table">
            <a:tbl>
              <a:tblPr/>
              <a:tblGrid>
                <a:gridCol w="546100">
                  <a:extLst>
                    <a:ext uri="{9D8B030D-6E8A-4147-A177-3AD203B41FA5}">
                      <a16:colId xmlns:a16="http://schemas.microsoft.com/office/drawing/2014/main" val="275672255"/>
                    </a:ext>
                  </a:extLst>
                </a:gridCol>
              </a:tblGrid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fr-BE" sz="1000" b="0" i="0" u="none" strike="noStrike">
                          <a:effectLst/>
                          <a:latin typeface="Arial" panose="020B0604020202020204" pitchFamily="34" charset="0"/>
                        </a:rPr>
                        <a:t>Brussels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084429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fr-BE" sz="1000" b="0" i="0" u="none" strike="noStrike"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999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4477735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fr-BE" sz="1000" b="0" i="0" u="none" strike="noStrike">
                          <a:effectLst/>
                          <a:latin typeface="Arial" panose="020B0604020202020204" pitchFamily="34" charset="0"/>
                        </a:rPr>
                        <a:t>52%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2977263"/>
                  </a:ext>
                </a:extLst>
              </a:tr>
            </a:tbl>
          </a:graphicData>
        </a:graphic>
      </p:graphicFrame>
      <p:pic>
        <p:nvPicPr>
          <p:cNvPr id="17" name="Image 16">
            <a:extLst>
              <a:ext uri="{FF2B5EF4-FFF2-40B4-BE49-F238E27FC236}">
                <a16:creationId xmlns:a16="http://schemas.microsoft.com/office/drawing/2014/main" id="{DF70F531-B9A6-F2CF-C97A-221D4E6830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5180" y="2761417"/>
            <a:ext cx="502920" cy="51816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1309921C-68FA-61FB-508C-CF42BD78D1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5780" y="2571750"/>
            <a:ext cx="388620" cy="51816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41E56979-228B-05FC-EBF5-91823F4773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71770" y="3857625"/>
            <a:ext cx="510540" cy="51816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F5248D5-7BEE-4542-3D3C-B3046510F2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77360" y="1242815"/>
            <a:ext cx="670560" cy="51816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56707A9D-81DF-8DDB-2240-911EB764893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40020" y="1669733"/>
            <a:ext cx="533400" cy="518160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330BE637-E4D8-626A-44DE-4F46C50DBBB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68500" y="1675349"/>
            <a:ext cx="1653540" cy="51816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B55F5F29-196D-38B9-9C2C-37CB8A2EC8F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08500" y="3042087"/>
            <a:ext cx="670560" cy="518160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42D42C62-F459-73AE-E086-7FAAA7A734BC}"/>
              </a:ext>
            </a:extLst>
          </p:cNvPr>
          <p:cNvSpPr txBox="1"/>
          <p:nvPr/>
        </p:nvSpPr>
        <p:spPr>
          <a:xfrm>
            <a:off x="328718" y="131892"/>
            <a:ext cx="3989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1800" kern="1200">
                <a:solidFill>
                  <a:schemeClr val="bg1"/>
                </a:solidFill>
                <a:latin typeface="Arial Black" panose="020B0A04020102020204" pitchFamily="34" charset="0"/>
                <a:ea typeface="+mn-ea"/>
              </a:rPr>
              <a:t>« Quality of pharmacies is variable. </a:t>
            </a: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sym typeface="Arial"/>
              </a:rPr>
              <a:t>We</a:t>
            </a:r>
            <a:r>
              <a:rPr kumimoji="0" lang="fr-FR" sz="1800" b="0" i="0" u="none" strike="noStrike" kern="1200" cap="none" spc="0" normalizeH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sym typeface="Arial"/>
              </a:rPr>
              <a:t> have to look after the good one for you. »</a:t>
            </a: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Black" panose="020B0A04020102020204" pitchFamily="34" charset="0"/>
              <a:ea typeface="+mn-ea"/>
              <a:sym typeface="Arial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7106EC2A-57D2-5D37-8D1A-63694DD3E1E5}"/>
              </a:ext>
            </a:extLst>
          </p:cNvPr>
          <p:cNvSpPr txBox="1"/>
          <p:nvPr/>
        </p:nvSpPr>
        <p:spPr>
          <a:xfrm>
            <a:off x="4421023" y="39165"/>
            <a:ext cx="4484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72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15</a:t>
            </a:r>
            <a:r>
              <a:rPr kumimoji="0" lang="fr-FR" sz="44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7200" b="0" i="0" u="none" strike="noStrike" kern="1200" cap="none" spc="0" normalizeH="0" baseline="0" noProof="0">
              <a:ln>
                <a:noFill/>
              </a:ln>
              <a:solidFill>
                <a:srgbClr val="FF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E628809C-A223-5BA5-526A-61A45225C825}"/>
              </a:ext>
            </a:extLst>
          </p:cNvPr>
          <p:cNvSpPr txBox="1"/>
          <p:nvPr/>
        </p:nvSpPr>
        <p:spPr>
          <a:xfrm>
            <a:off x="5644031" y="572303"/>
            <a:ext cx="4377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1600" i="1" kern="1200">
                <a:solidFill>
                  <a:srgbClr val="FF0066"/>
                </a:solidFill>
                <a:latin typeface="Arial Black" panose="020B0A04020102020204" pitchFamily="34" charset="0"/>
                <a:ea typeface="+mn-ea"/>
              </a:rPr>
              <a:t>Fully agree</a:t>
            </a:r>
            <a:endParaRPr kumimoji="0" lang="fr-FR" sz="1600" b="0" i="1" u="none" strike="noStrike" kern="1200" cap="none" spc="0" normalizeH="0" baseline="0" noProof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Arial Black" panose="020B0A04020102020204" pitchFamily="34" charset="0"/>
              <a:ea typeface="+mn-ea"/>
              <a:sym typeface="Arial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06BDEAFA-D909-4320-A67F-481D4054E59E}"/>
              </a:ext>
            </a:extLst>
          </p:cNvPr>
          <p:cNvSpPr txBox="1"/>
          <p:nvPr/>
        </p:nvSpPr>
        <p:spPr>
          <a:xfrm>
            <a:off x="4421022" y="910857"/>
            <a:ext cx="4484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7200" b="0" i="0" u="none" strike="noStrike" kern="1200" cap="none" spc="0" normalizeH="0" baseline="0" noProof="0">
                <a:ln>
                  <a:noFill/>
                </a:ln>
                <a:solidFill>
                  <a:srgbClr val="FF99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46</a:t>
            </a:r>
            <a:r>
              <a:rPr kumimoji="0" lang="fr-FR" sz="4400" b="0" i="0" u="none" strike="noStrike" kern="1200" cap="none" spc="0" normalizeH="0" baseline="0" noProof="0">
                <a:ln>
                  <a:noFill/>
                </a:ln>
                <a:solidFill>
                  <a:srgbClr val="FF99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7200" b="0" i="0" u="none" strike="noStrike" kern="1200" cap="none" spc="0" normalizeH="0" baseline="0" noProof="0">
              <a:ln>
                <a:noFill/>
              </a:ln>
              <a:solidFill>
                <a:srgbClr val="FF99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EBE9B0C6-3BCC-2316-42CD-341628FD988D}"/>
              </a:ext>
            </a:extLst>
          </p:cNvPr>
          <p:cNvSpPr txBox="1"/>
          <p:nvPr/>
        </p:nvSpPr>
        <p:spPr>
          <a:xfrm>
            <a:off x="6201832" y="1207399"/>
            <a:ext cx="4377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1600" i="1" kern="1200">
                <a:solidFill>
                  <a:srgbClr val="FF99FF"/>
                </a:solidFill>
                <a:latin typeface="Arial Black" panose="020B0A04020102020204" pitchFamily="34" charset="0"/>
                <a:ea typeface="+mn-ea"/>
              </a:rPr>
              <a:t>Agree</a:t>
            </a:r>
            <a:endParaRPr kumimoji="0" lang="fr-FR" sz="1600" b="0" i="1" u="none" strike="noStrike" kern="1200" cap="none" spc="0" normalizeH="0" baseline="0" noProof="0">
              <a:ln>
                <a:noFill/>
              </a:ln>
              <a:solidFill>
                <a:srgbClr val="FF99FF"/>
              </a:solidFill>
              <a:effectLst/>
              <a:uLnTx/>
              <a:uFillTx/>
              <a:latin typeface="Arial Black" panose="020B0A04020102020204" pitchFamily="34" charset="0"/>
              <a:ea typeface="+mn-ea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027152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FBF5C0-25C8-C67C-5B9B-D18E3E46A50F}"/>
              </a:ext>
            </a:extLst>
          </p:cNvPr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FD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09D8FD2-1B34-CB38-D976-CB7A5F1E090D}"/>
              </a:ext>
            </a:extLst>
          </p:cNvPr>
          <p:cNvSpPr txBox="1"/>
          <p:nvPr/>
        </p:nvSpPr>
        <p:spPr>
          <a:xfrm>
            <a:off x="4984181" y="1328436"/>
            <a:ext cx="4484217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0300" b="0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68</a:t>
            </a:r>
            <a:r>
              <a:rPr kumimoji="0" lang="fr-FR" sz="6600" b="0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10300" b="0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sp>
        <p:nvSpPr>
          <p:cNvPr id="2" name="Google Shape;16;p3">
            <a:extLst>
              <a:ext uri="{FF2B5EF4-FFF2-40B4-BE49-F238E27FC236}">
                <a16:creationId xmlns:a16="http://schemas.microsoft.com/office/drawing/2014/main" id="{306CBF8F-1A1C-61B5-AA9A-57B3004A0827}"/>
              </a:ext>
            </a:extLst>
          </p:cNvPr>
          <p:cNvSpPr/>
          <p:nvPr/>
        </p:nvSpPr>
        <p:spPr>
          <a:xfrm>
            <a:off x="0" y="0"/>
            <a:ext cx="4564458" cy="5143500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9D4D997-1F59-4F9C-0F7F-36EEB0E0180F}"/>
              </a:ext>
            </a:extLst>
          </p:cNvPr>
          <p:cNvSpPr txBox="1"/>
          <p:nvPr/>
        </p:nvSpPr>
        <p:spPr>
          <a:xfrm>
            <a:off x="-409402" y="1346722"/>
            <a:ext cx="4484217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03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80</a:t>
            </a:r>
            <a:r>
              <a:rPr kumimoji="0" lang="fr-FR" sz="66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103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B683840-09E9-C156-EA0F-1D4CC15DB819}"/>
              </a:ext>
            </a:extLst>
          </p:cNvPr>
          <p:cNvSpPr txBox="1"/>
          <p:nvPr/>
        </p:nvSpPr>
        <p:spPr>
          <a:xfrm>
            <a:off x="4786621" y="482414"/>
            <a:ext cx="37274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The amount of pharmacies is too big</a:t>
            </a:r>
            <a:r>
              <a:rPr kumimoji="0" lang="fr-FR" sz="1800" b="0" i="0" u="none" strike="noStrike" kern="1200" cap="none" spc="0" normalizeH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 in Belgium</a:t>
            </a: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75B5AD4-D6BC-AE5D-DC2A-1E19407279AA}"/>
              </a:ext>
            </a:extLst>
          </p:cNvPr>
          <p:cNvSpPr txBox="1"/>
          <p:nvPr/>
        </p:nvSpPr>
        <p:spPr>
          <a:xfrm>
            <a:off x="222163" y="476959"/>
            <a:ext cx="448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The role of pharmacists is unclear, we could do without them.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773D6BD3-B21E-F05F-22B7-DAE338E2C546}"/>
              </a:ext>
            </a:extLst>
          </p:cNvPr>
          <p:cNvSpPr/>
          <p:nvPr/>
        </p:nvSpPr>
        <p:spPr>
          <a:xfrm>
            <a:off x="660400" y="3621230"/>
            <a:ext cx="3414415" cy="954006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BE" sz="2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Wrong.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5D60243-1349-A443-AAFA-B3B23E571CD4}"/>
              </a:ext>
            </a:extLst>
          </p:cNvPr>
          <p:cNvSpPr txBox="1"/>
          <p:nvPr/>
        </p:nvSpPr>
        <p:spPr>
          <a:xfrm>
            <a:off x="1993900" y="2821917"/>
            <a:ext cx="48006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kern="1200">
                <a:solidFill>
                  <a:srgbClr val="FFC000"/>
                </a:solidFill>
                <a:latin typeface="Arial Black" panose="020B0A04020102020204" pitchFamily="34" charset="0"/>
                <a:ea typeface="+mn-ea"/>
              </a:rPr>
              <a:t>d</a:t>
            </a:r>
            <a:r>
              <a:rPr kumimoji="0" lang="fr-FR" sz="20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issaprove </a:t>
            </a:r>
            <a:endParaRPr lang="fr-BE" sz="160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E97C283-03FC-B94E-A8B8-F9327DF6DBF2}"/>
              </a:ext>
            </a:extLst>
          </p:cNvPr>
          <p:cNvSpPr txBox="1"/>
          <p:nvPr/>
        </p:nvSpPr>
        <p:spPr>
          <a:xfrm>
            <a:off x="5520690" y="2770535"/>
            <a:ext cx="48971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2000" b="0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dissaprove</a:t>
            </a:r>
            <a:endParaRPr lang="fr-BE">
              <a:solidFill>
                <a:srgbClr val="009999"/>
              </a:solidFill>
            </a:endParaRP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4740DCBA-DBDC-76DC-7587-4F0D390C4BA1}"/>
              </a:ext>
            </a:extLst>
          </p:cNvPr>
          <p:cNvSpPr/>
          <p:nvPr/>
        </p:nvSpPr>
        <p:spPr>
          <a:xfrm>
            <a:off x="4984181" y="3621230"/>
            <a:ext cx="3414415" cy="954006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BE" sz="2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Wrong.</a:t>
            </a:r>
          </a:p>
        </p:txBody>
      </p:sp>
    </p:spTree>
    <p:extLst>
      <p:ext uri="{BB962C8B-B14F-4D97-AF65-F5344CB8AC3E}">
        <p14:creationId xmlns:p14="http://schemas.microsoft.com/office/powerpoint/2010/main" val="30469872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1" grpId="0" animBg="1"/>
      <p:bldP spid="16" grpId="0"/>
      <p:bldP spid="20" grpId="0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50"/>
          <p:cNvSpPr txBox="1">
            <a:spLocks noGrp="1"/>
          </p:cNvSpPr>
          <p:nvPr>
            <p:ph type="title" idx="4294967295"/>
          </p:nvPr>
        </p:nvSpPr>
        <p:spPr>
          <a:xfrm>
            <a:off x="987897" y="218440"/>
            <a:ext cx="7404600" cy="5842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BE">
                <a:solidFill>
                  <a:schemeClr val="bg1"/>
                </a:solidFill>
              </a:rPr>
              <a:t>R</a:t>
            </a:r>
            <a:r>
              <a:rPr lang="en">
                <a:solidFill>
                  <a:schemeClr val="bg1"/>
                </a:solidFill>
              </a:rPr>
              <a:t>easons for choosing a specific pharmacist</a:t>
            </a:r>
            <a:endParaRPr>
              <a:solidFill>
                <a:schemeClr val="bg1"/>
              </a:solidFill>
            </a:endParaRPr>
          </a:p>
        </p:txBody>
      </p:sp>
      <p:graphicFrame>
        <p:nvGraphicFramePr>
          <p:cNvPr id="12" name="Graphique 11">
            <a:extLst>
              <a:ext uri="{FF2B5EF4-FFF2-40B4-BE49-F238E27FC236}">
                <a16:creationId xmlns:a16="http://schemas.microsoft.com/office/drawing/2014/main" id="{EB380F9C-890A-8EE4-146A-04469477C1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2725332"/>
              </p:ext>
            </p:extLst>
          </p:nvPr>
        </p:nvGraphicFramePr>
        <p:xfrm>
          <a:off x="183326" y="1015663"/>
          <a:ext cx="8616290" cy="3769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E3569590-7409-2477-27D4-7857C3386861}"/>
              </a:ext>
            </a:extLst>
          </p:cNvPr>
          <p:cNvSpPr txBox="1"/>
          <p:nvPr/>
        </p:nvSpPr>
        <p:spPr>
          <a:xfrm>
            <a:off x="5006715" y="4118639"/>
            <a:ext cx="36501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685800">
              <a:buClrTx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And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 </a:t>
            </a:r>
            <a:r>
              <a:rPr kumimoji="0" lang="fr-FR" sz="20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61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%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 </a:t>
            </a:r>
            <a:r>
              <a:rPr lang="fr-FR" sz="1600" kern="1200">
                <a:solidFill>
                  <a:schemeClr val="bg1"/>
                </a:solidFill>
                <a:latin typeface="Arial Black" panose="020B0A04020102020204" pitchFamily="34" charset="0"/>
                <a:ea typeface="+mn-ea"/>
              </a:rPr>
              <a:t>say that pharmacists should give more advices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54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FBF5C0-25C8-C67C-5B9B-D18E3E46A50F}"/>
              </a:ext>
            </a:extLst>
          </p:cNvPr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FD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86" name="Google Shape;186;p32"/>
          <p:cNvSpPr txBox="1">
            <a:spLocks noGrp="1"/>
          </p:cNvSpPr>
          <p:nvPr>
            <p:ph type="ctrTitle"/>
          </p:nvPr>
        </p:nvSpPr>
        <p:spPr>
          <a:xfrm>
            <a:off x="4572000" y="1311502"/>
            <a:ext cx="3867300" cy="205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fr-BE" sz="3200">
                <a:solidFill>
                  <a:schemeClr val="lt1"/>
                </a:solidFill>
                <a:latin typeface="Fira Sans SemiBold"/>
              </a:rPr>
              <a:t>New role</a:t>
            </a:r>
            <a:endParaRPr sz="3200" dirty="0">
              <a:solidFill>
                <a:schemeClr val="lt1"/>
              </a:solidFill>
              <a:latin typeface="Fira Sans SemiBold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09D8FD2-1B34-CB38-D976-CB7A5F1E090D}"/>
              </a:ext>
            </a:extLst>
          </p:cNvPr>
          <p:cNvSpPr txBox="1"/>
          <p:nvPr/>
        </p:nvSpPr>
        <p:spPr>
          <a:xfrm>
            <a:off x="704700" y="2284980"/>
            <a:ext cx="4484217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And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0300" b="0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70</a:t>
            </a:r>
            <a:r>
              <a:rPr kumimoji="0" lang="fr-FR" sz="6600" b="0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10300" b="0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ED6F3F-B840-16EF-C083-B2620B96DBCA}"/>
              </a:ext>
            </a:extLst>
          </p:cNvPr>
          <p:cNvSpPr txBox="1"/>
          <p:nvPr/>
        </p:nvSpPr>
        <p:spPr>
          <a:xfrm>
            <a:off x="3751771" y="4118639"/>
            <a:ext cx="5145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434343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Would appreciate pharmacists gave more info about </a:t>
            </a: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food sups’ &amp; vitamins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68B0144-D4AC-7A4E-9D04-8357F70EA0A2}"/>
              </a:ext>
            </a:extLst>
          </p:cNvPr>
          <p:cNvSpPr txBox="1"/>
          <p:nvPr/>
        </p:nvSpPr>
        <p:spPr>
          <a:xfrm>
            <a:off x="643811" y="388827"/>
            <a:ext cx="539722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008D8A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84% </a:t>
            </a: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434343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are interested about </a:t>
            </a:r>
            <a:b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434343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</a:b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434343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more info from pharmacists</a:t>
            </a:r>
            <a:b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434343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</a:b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434343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on </a:t>
            </a: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specific medications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8BF85E7-79D4-E67E-22E5-11FF37556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8347" y="108214"/>
            <a:ext cx="2758440" cy="165354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D3B70D54-86EE-7555-FFA6-4551771AE332}"/>
              </a:ext>
            </a:extLst>
          </p:cNvPr>
          <p:cNvSpPr txBox="1"/>
          <p:nvPr/>
        </p:nvSpPr>
        <p:spPr>
          <a:xfrm>
            <a:off x="4992291" y="2118216"/>
            <a:ext cx="5397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40% </a:t>
            </a: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via email is fine</a:t>
            </a:r>
          </a:p>
        </p:txBody>
      </p:sp>
    </p:spTree>
    <p:extLst>
      <p:ext uri="{BB962C8B-B14F-4D97-AF65-F5344CB8AC3E}">
        <p14:creationId xmlns:p14="http://schemas.microsoft.com/office/powerpoint/2010/main" val="23847922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FBF5C0-25C8-C67C-5B9B-D18E3E46A50F}"/>
              </a:ext>
            </a:extLst>
          </p:cNvPr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FD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09D8FD2-1B34-CB38-D976-CB7A5F1E090D}"/>
              </a:ext>
            </a:extLst>
          </p:cNvPr>
          <p:cNvSpPr txBox="1"/>
          <p:nvPr/>
        </p:nvSpPr>
        <p:spPr>
          <a:xfrm>
            <a:off x="704700" y="2284980"/>
            <a:ext cx="4484217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4000" b="0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0300" b="0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88</a:t>
            </a:r>
            <a:r>
              <a:rPr kumimoji="0" lang="fr-FR" sz="6600" b="0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10300" b="0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ED6F3F-B840-16EF-C083-B2620B96DBCA}"/>
              </a:ext>
            </a:extLst>
          </p:cNvPr>
          <p:cNvSpPr txBox="1"/>
          <p:nvPr/>
        </p:nvSpPr>
        <p:spPr>
          <a:xfrm>
            <a:off x="4621202" y="3276817"/>
            <a:ext cx="490504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Request info from pharmacists</a:t>
            </a:r>
            <a:b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</a:b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about </a:t>
            </a:r>
            <a:r>
              <a:rPr kumimoji="0" lang="fr-FR" sz="24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adverse meds effects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1800" kern="1200">
                <a:solidFill>
                  <a:schemeClr val="bg1"/>
                </a:solidFill>
                <a:latin typeface="Arial Black" panose="020B0A04020102020204" pitchFamily="34" charset="0"/>
                <a:ea typeface="+mn-ea"/>
              </a:rPr>
              <a:t>u</a:t>
            </a: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nder prespcription</a:t>
            </a:r>
            <a:endParaRPr kumimoji="0" lang="fr-FR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68B0144-D4AC-7A4E-9D04-8357F70EA0A2}"/>
              </a:ext>
            </a:extLst>
          </p:cNvPr>
          <p:cNvSpPr txBox="1"/>
          <p:nvPr/>
        </p:nvSpPr>
        <p:spPr>
          <a:xfrm>
            <a:off x="643810" y="849476"/>
            <a:ext cx="5397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008D8A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87% </a:t>
            </a: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about OTC effects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8BF85E7-79D4-E67E-22E5-11FF37556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8347" y="108214"/>
            <a:ext cx="2758440" cy="165354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F8FB9BCA-79C6-D331-85A3-1DD58E8F1789}"/>
              </a:ext>
            </a:extLst>
          </p:cNvPr>
          <p:cNvSpPr txBox="1"/>
          <p:nvPr/>
        </p:nvSpPr>
        <p:spPr>
          <a:xfrm>
            <a:off x="660970" y="1524192"/>
            <a:ext cx="347070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1800" kern="120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ea typeface="+mn-ea"/>
              </a:rPr>
              <a:t>Even</a:t>
            </a:r>
            <a:r>
              <a:rPr lang="fr-FR" sz="3200" kern="1200">
                <a:solidFill>
                  <a:srgbClr val="008D8A"/>
                </a:solidFill>
                <a:latin typeface="Arial Black" panose="020B0A04020102020204" pitchFamily="34" charset="0"/>
                <a:ea typeface="+mn-ea"/>
              </a:rPr>
              <a:t> </a:t>
            </a: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69% </a:t>
            </a:r>
            <a:b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008D8A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</a:b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for vitamins &amp; food sups’</a:t>
            </a:r>
          </a:p>
        </p:txBody>
      </p:sp>
    </p:spTree>
    <p:extLst>
      <p:ext uri="{BB962C8B-B14F-4D97-AF65-F5344CB8AC3E}">
        <p14:creationId xmlns:p14="http://schemas.microsoft.com/office/powerpoint/2010/main" val="16471122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FBF5C0-25C8-C67C-5B9B-D18E3E46A50F}"/>
              </a:ext>
            </a:extLst>
          </p:cNvPr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FD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ED6F3F-B840-16EF-C083-B2620B96DBCA}"/>
              </a:ext>
            </a:extLst>
          </p:cNvPr>
          <p:cNvSpPr txBox="1"/>
          <p:nvPr/>
        </p:nvSpPr>
        <p:spPr>
          <a:xfrm>
            <a:off x="4873211" y="1391656"/>
            <a:ext cx="35034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86%</a:t>
            </a: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68B0144-D4AC-7A4E-9D04-8357F70EA0A2}"/>
              </a:ext>
            </a:extLst>
          </p:cNvPr>
          <p:cNvSpPr txBox="1"/>
          <p:nvPr/>
        </p:nvSpPr>
        <p:spPr>
          <a:xfrm>
            <a:off x="643810" y="557088"/>
            <a:ext cx="5397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3200" kern="1200">
                <a:solidFill>
                  <a:srgbClr val="008D8A"/>
                </a:solidFill>
                <a:latin typeface="Arial Black" panose="020B0A04020102020204" pitchFamily="34" charset="0"/>
                <a:ea typeface="+mn-ea"/>
              </a:rPr>
              <a:t>Other topics :</a:t>
            </a: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8BF85E7-79D4-E67E-22E5-11FF37556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3602" y="74854"/>
            <a:ext cx="1625592" cy="974457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F8FB9BCA-79C6-D331-85A3-1DD58E8F1789}"/>
              </a:ext>
            </a:extLst>
          </p:cNvPr>
          <p:cNvSpPr txBox="1"/>
          <p:nvPr/>
        </p:nvSpPr>
        <p:spPr>
          <a:xfrm>
            <a:off x="301211" y="1469584"/>
            <a:ext cx="3851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1800" kern="120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ea typeface="+mn-ea"/>
              </a:rPr>
              <a:t>Comparisons between meds</a:t>
            </a: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75728D7-41D2-9CED-0EA0-8937222D1111}"/>
              </a:ext>
            </a:extLst>
          </p:cNvPr>
          <p:cNvSpPr txBox="1"/>
          <p:nvPr/>
        </p:nvSpPr>
        <p:spPr>
          <a:xfrm>
            <a:off x="301210" y="2023582"/>
            <a:ext cx="3851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1800" kern="120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ea typeface="+mn-ea"/>
              </a:rPr>
              <a:t>Preventive medecine*</a:t>
            </a: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E8D5742-4AD2-4FF5-9CD0-9A616B73D2BF}"/>
              </a:ext>
            </a:extLst>
          </p:cNvPr>
          <p:cNvSpPr txBox="1"/>
          <p:nvPr/>
        </p:nvSpPr>
        <p:spPr>
          <a:xfrm>
            <a:off x="4873210" y="1974975"/>
            <a:ext cx="35034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60%</a:t>
            </a: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B4924AC-2089-BE0D-5AF7-45515932EC91}"/>
              </a:ext>
            </a:extLst>
          </p:cNvPr>
          <p:cNvSpPr txBox="1"/>
          <p:nvPr/>
        </p:nvSpPr>
        <p:spPr>
          <a:xfrm>
            <a:off x="301210" y="4505140"/>
            <a:ext cx="14141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100" i="1">
                <a:solidFill>
                  <a:schemeClr val="tx1">
                    <a:lumMod val="60000"/>
                    <a:lumOff val="40000"/>
                  </a:schemeClr>
                </a:solidFill>
              </a:rPr>
              <a:t>*Sport, Food, Sleep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65C36C8-4C7E-EDFF-0C9F-D9CAEB010FA8}"/>
              </a:ext>
            </a:extLst>
          </p:cNvPr>
          <p:cNvSpPr txBox="1"/>
          <p:nvPr/>
        </p:nvSpPr>
        <p:spPr>
          <a:xfrm>
            <a:off x="301211" y="2655631"/>
            <a:ext cx="3851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1800" kern="120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ea typeface="+mn-ea"/>
              </a:rPr>
              <a:t>Daily life hygiene incl. kids</a:t>
            </a: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7039F9E-BDD7-E0B3-527C-E284EA47C841}"/>
              </a:ext>
            </a:extLst>
          </p:cNvPr>
          <p:cNvSpPr txBox="1"/>
          <p:nvPr/>
        </p:nvSpPr>
        <p:spPr>
          <a:xfrm>
            <a:off x="4873209" y="2547909"/>
            <a:ext cx="35034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61%</a:t>
            </a: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1E32DD5-C5D9-C75A-B9CC-7626CDD11A9F}"/>
              </a:ext>
            </a:extLst>
          </p:cNvPr>
          <p:cNvSpPr txBox="1"/>
          <p:nvPr/>
        </p:nvSpPr>
        <p:spPr>
          <a:xfrm>
            <a:off x="301210" y="3221936"/>
            <a:ext cx="38510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1800" kern="120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ea typeface="+mn-ea"/>
              </a:rPr>
              <a:t>Info about other health pros </a:t>
            </a:r>
            <a:r>
              <a:rPr lang="fr-FR" kern="120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ea typeface="+mn-ea"/>
              </a:rPr>
              <a:t>from my region</a:t>
            </a: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7DECD7B-84D4-A27D-C771-4AA345BEB241}"/>
              </a:ext>
            </a:extLst>
          </p:cNvPr>
          <p:cNvSpPr txBox="1"/>
          <p:nvPr/>
        </p:nvSpPr>
        <p:spPr>
          <a:xfrm>
            <a:off x="4873208" y="3114214"/>
            <a:ext cx="35034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FFCF8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69%</a:t>
            </a: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srgbClr val="FFCF89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38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E48E1A1-D170-37DF-DD84-6829E318FFF0}"/>
              </a:ext>
            </a:extLst>
          </p:cNvPr>
          <p:cNvSpPr/>
          <p:nvPr/>
        </p:nvSpPr>
        <p:spPr>
          <a:xfrm>
            <a:off x="6865495" y="0"/>
            <a:ext cx="2278505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6" name="Google Shape;196;p30"/>
          <p:cNvSpPr txBox="1">
            <a:spLocks noGrp="1"/>
          </p:cNvSpPr>
          <p:nvPr>
            <p:ph type="title"/>
          </p:nvPr>
        </p:nvSpPr>
        <p:spPr>
          <a:xfrm>
            <a:off x="751500" y="786250"/>
            <a:ext cx="44916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BE" sz="2000">
                <a:solidFill>
                  <a:schemeClr val="lt1"/>
                </a:solidFill>
              </a:rPr>
              <a:t>The CIBH Marketing Barometer 2023  </a:t>
            </a:r>
            <a:endParaRPr sz="2000">
              <a:solidFill>
                <a:schemeClr val="lt1"/>
              </a:solidFill>
            </a:endParaRPr>
          </a:p>
        </p:txBody>
      </p:sp>
      <p:sp>
        <p:nvSpPr>
          <p:cNvPr id="197" name="Google Shape;197;p30"/>
          <p:cNvSpPr txBox="1">
            <a:spLocks noGrp="1"/>
          </p:cNvSpPr>
          <p:nvPr>
            <p:ph type="body" idx="1"/>
          </p:nvPr>
        </p:nvSpPr>
        <p:spPr>
          <a:xfrm>
            <a:off x="751500" y="1331667"/>
            <a:ext cx="5905500" cy="135048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indent="-361950">
              <a:lnSpc>
                <a:spcPct val="200000"/>
              </a:lnSpc>
              <a:spcBef>
                <a:spcPts val="0"/>
              </a:spcBef>
              <a:buClr>
                <a:srgbClr val="93C47D"/>
              </a:buClr>
              <a:buSzPts val="2100"/>
              <a:buFont typeface="Arial"/>
              <a:buChar char="▪"/>
            </a:pPr>
            <a:r>
              <a:rPr lang="fr-BE" sz="1600"/>
              <a:t>BTC tracker, Launched 2021 – 3rd flight</a:t>
            </a:r>
            <a:endParaRPr lang="fr-BE" sz="1600">
              <a:solidFill>
                <a:schemeClr val="bg1"/>
              </a:solidFill>
            </a:endParaRPr>
          </a:p>
          <a:p>
            <a:pPr marL="457200" lvl="0" indent="-3619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93C47D"/>
              </a:buClr>
              <a:buSzPts val="2100"/>
              <a:buFont typeface="Arial"/>
              <a:buChar char="▪"/>
            </a:pPr>
            <a:r>
              <a:rPr lang="fr-BE" sz="1600"/>
              <a:t>N=2.000 online interviews, </a:t>
            </a:r>
            <a:r>
              <a:rPr lang="fr-BE" sz="1400"/>
              <a:t>AQ Rate panel representative 21-70</a:t>
            </a:r>
            <a:endParaRPr lang="fr-BE" sz="1600"/>
          </a:p>
          <a:p>
            <a:pPr marL="457200" lvl="0" indent="-3619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93C47D"/>
              </a:buClr>
              <a:buSzPts val="2100"/>
              <a:buFont typeface="Arial"/>
              <a:buChar char="▪"/>
            </a:pPr>
            <a:r>
              <a:rPr lang="fr-BE" sz="1600">
                <a:solidFill>
                  <a:schemeClr val="tx1">
                    <a:lumMod val="25000"/>
                    <a:lumOff val="75000"/>
                  </a:schemeClr>
                </a:solidFill>
              </a:rPr>
              <a:t>Mix</a:t>
            </a:r>
            <a:r>
              <a:rPr lang="fr-BE" sz="1600"/>
              <a:t> of monitoring topics &amp; topical subjects</a:t>
            </a:r>
            <a:endParaRPr lang="fr-BE" sz="1600">
              <a:solidFill>
                <a:schemeClr val="tx1">
                  <a:lumMod val="25000"/>
                  <a:lumOff val="75000"/>
                </a:schemeClr>
              </a:solidFill>
            </a:endParaRPr>
          </a:p>
          <a:p>
            <a:pPr marL="457200" lvl="0" indent="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600" dirty="0"/>
          </a:p>
        </p:txBody>
      </p:sp>
      <p:grpSp>
        <p:nvGrpSpPr>
          <p:cNvPr id="199" name="Google Shape;199;p30"/>
          <p:cNvGrpSpPr/>
          <p:nvPr/>
        </p:nvGrpSpPr>
        <p:grpSpPr>
          <a:xfrm>
            <a:off x="202704" y="199132"/>
            <a:ext cx="346104" cy="353231"/>
            <a:chOff x="3955900" y="2984500"/>
            <a:chExt cx="414000" cy="422525"/>
          </a:xfrm>
        </p:grpSpPr>
        <p:sp>
          <p:nvSpPr>
            <p:cNvPr id="200" name="Google Shape;200;p30"/>
            <p:cNvSpPr/>
            <p:nvPr/>
          </p:nvSpPr>
          <p:spPr>
            <a:xfrm>
              <a:off x="3955900" y="2984500"/>
              <a:ext cx="315700" cy="315675"/>
            </a:xfrm>
            <a:custGeom>
              <a:avLst/>
              <a:gdLst/>
              <a:ahLst/>
              <a:cxnLst/>
              <a:rect l="l" t="t" r="r" b="b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3153B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30"/>
            <p:cNvSpPr/>
            <p:nvPr/>
          </p:nvSpPr>
          <p:spPr>
            <a:xfrm>
              <a:off x="3992525" y="3021125"/>
              <a:ext cx="242425" cy="242425"/>
            </a:xfrm>
            <a:custGeom>
              <a:avLst/>
              <a:gdLst/>
              <a:ahLst/>
              <a:cxnLst/>
              <a:rect l="l" t="t" r="r" b="b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solidFill>
              <a:srgbClr val="02102E">
                <a:alpha val="16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3153B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30"/>
            <p:cNvSpPr/>
            <p:nvPr/>
          </p:nvSpPr>
          <p:spPr>
            <a:xfrm>
              <a:off x="4215400" y="3253150"/>
              <a:ext cx="154500" cy="153875"/>
            </a:xfrm>
            <a:custGeom>
              <a:avLst/>
              <a:gdLst/>
              <a:ahLst/>
              <a:cxnLst/>
              <a:rect l="l" t="t" r="r" b="b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3153B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" name="Google Shape;197;p30">
            <a:extLst>
              <a:ext uri="{FF2B5EF4-FFF2-40B4-BE49-F238E27FC236}">
                <a16:creationId xmlns:a16="http://schemas.microsoft.com/office/drawing/2014/main" id="{D329E286-D250-BCA5-145B-5B1E3885DADA}"/>
              </a:ext>
            </a:extLst>
          </p:cNvPr>
          <p:cNvSpPr txBox="1">
            <a:spLocks/>
          </p:cNvSpPr>
          <p:nvPr/>
        </p:nvSpPr>
        <p:spPr>
          <a:xfrm>
            <a:off x="751500" y="3006762"/>
            <a:ext cx="5905500" cy="1350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83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Fira Sans Light"/>
              <a:buChar char="▪"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1pPr>
            <a:lvl2pPr marL="914400" marR="0" lvl="1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Fira Sans Light"/>
              <a:buChar char="▫"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2pPr>
            <a:lvl3pPr marL="1371600" marR="0" lvl="2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200"/>
              <a:buFont typeface="Fira Sans Light"/>
              <a:buChar char="▫"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3pPr>
            <a:lvl4pPr marL="1828800" marR="0" lvl="3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Fira Sans Light"/>
              <a:buChar char="▫"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4pPr>
            <a:lvl5pPr marL="2286000" marR="0" lvl="4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○"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5pPr>
            <a:lvl6pPr marL="2743200" marR="0" lvl="5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■"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6pPr>
            <a:lvl7pPr marL="3200400" marR="0" lvl="6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●"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7pPr>
            <a:lvl8pPr marL="3657600" marR="0" lvl="7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○"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8pPr>
            <a:lvl9pPr marL="4114800" marR="0" lvl="8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■"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9pPr>
          </a:lstStyle>
          <a:p>
            <a:pPr marL="457200" marR="0" lvl="0" indent="-3619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CCFFFF"/>
              </a:buClr>
              <a:buSzPts val="2100"/>
              <a:buFont typeface="Arial" panose="020B0604020202020204" pitchFamily="34" charset="0"/>
              <a:buChar char="►"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ira Sans Light"/>
                <a:sym typeface="Fira Sans Light"/>
              </a:rPr>
              <a:t>A few extracts today</a:t>
            </a:r>
          </a:p>
          <a:p>
            <a:pPr marL="457200" marR="0" lvl="0" indent="-3619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CCFFFF"/>
              </a:buClr>
              <a:buSzPts val="2100"/>
              <a:buFont typeface="Arial" panose="020B0604020202020204" pitchFamily="34" charset="0"/>
              <a:buChar char="►"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ira Sans Light"/>
                <a:sym typeface="Fira Sans Light"/>
              </a:rPr>
              <a:t>More in the whole data available for CIBH members</a:t>
            </a:r>
          </a:p>
          <a:p>
            <a:pPr marL="457200" marR="0" lvl="0" indent="-3619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93C47D"/>
              </a:buClr>
              <a:buSzPts val="2100"/>
              <a:buFont typeface="Arial"/>
              <a:buChar char="▪"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ira Sans Light"/>
              <a:sym typeface="Fira Sans Light"/>
            </a:endParaRPr>
          </a:p>
          <a:p>
            <a:pPr marL="457200" marR="0" lvl="0" indent="0" algn="l" defTabSz="914400" rtl="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rgbClr val="F36232"/>
              </a:buClr>
              <a:buSzPts val="2200"/>
              <a:buFont typeface="Fira Sans Light"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ira Sans Light"/>
              <a:sym typeface="Fira Sans Light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D6EA229-FE37-0B5E-DE72-EE52318034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540" y="2210511"/>
            <a:ext cx="1656413" cy="722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7288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" grpId="0" build="allAtOnce"/>
      <p:bldP spid="2" grpId="0" build="allAtOnce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FBF5C0-25C8-C67C-5B9B-D18E3E46A50F}"/>
              </a:ext>
            </a:extLst>
          </p:cNvPr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FD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" name="Google Shape;16;p3">
            <a:extLst>
              <a:ext uri="{FF2B5EF4-FFF2-40B4-BE49-F238E27FC236}">
                <a16:creationId xmlns:a16="http://schemas.microsoft.com/office/drawing/2014/main" id="{306CBF8F-1A1C-61B5-AA9A-57B3004A0827}"/>
              </a:ext>
            </a:extLst>
          </p:cNvPr>
          <p:cNvSpPr/>
          <p:nvPr/>
        </p:nvSpPr>
        <p:spPr>
          <a:xfrm>
            <a:off x="0" y="0"/>
            <a:ext cx="9185910" cy="5143500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42D42C62-F459-73AE-E086-7FAAA7A734BC}"/>
              </a:ext>
            </a:extLst>
          </p:cNvPr>
          <p:cNvSpPr txBox="1"/>
          <p:nvPr/>
        </p:nvSpPr>
        <p:spPr>
          <a:xfrm>
            <a:off x="913330" y="176862"/>
            <a:ext cx="78334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2400" kern="1200">
                <a:solidFill>
                  <a:schemeClr val="bg1"/>
                </a:solidFill>
                <a:latin typeface="Arial Black" panose="020B0A04020102020204" pitchFamily="34" charset="0"/>
                <a:ea typeface="+mn-ea"/>
              </a:rPr>
              <a:t>Sources of required info from Pharmacies</a:t>
            </a: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Black" panose="020B0A04020102020204" pitchFamily="34" charset="0"/>
              <a:ea typeface="+mn-ea"/>
              <a:sym typeface="Arial"/>
            </a:endParaRPr>
          </a:p>
        </p:txBody>
      </p:sp>
      <p:graphicFrame>
        <p:nvGraphicFramePr>
          <p:cNvPr id="8" name="Graphique 7">
            <a:extLst>
              <a:ext uri="{FF2B5EF4-FFF2-40B4-BE49-F238E27FC236}">
                <a16:creationId xmlns:a16="http://schemas.microsoft.com/office/drawing/2014/main" id="{AA4481CC-EBA1-AFBF-8B86-B71927108C6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6892099"/>
              </p:ext>
            </p:extLst>
          </p:nvPr>
        </p:nvGraphicFramePr>
        <p:xfrm>
          <a:off x="491066" y="815389"/>
          <a:ext cx="7453721" cy="41512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636926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FBF5C0-25C8-C67C-5B9B-D18E3E46A50F}"/>
              </a:ext>
            </a:extLst>
          </p:cNvPr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FD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ED6F3F-B840-16EF-C083-B2620B96DBCA}"/>
              </a:ext>
            </a:extLst>
          </p:cNvPr>
          <p:cNvSpPr txBox="1"/>
          <p:nvPr/>
        </p:nvSpPr>
        <p:spPr>
          <a:xfrm>
            <a:off x="374300" y="261258"/>
            <a:ext cx="51450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About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Click &amp; Collect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68B0144-D4AC-7A4E-9D04-8357F70EA0A2}"/>
              </a:ext>
            </a:extLst>
          </p:cNvPr>
          <p:cNvSpPr txBox="1"/>
          <p:nvPr/>
        </p:nvSpPr>
        <p:spPr>
          <a:xfrm>
            <a:off x="314960" y="1703084"/>
            <a:ext cx="43484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008D8A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70% </a:t>
            </a: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434343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don’t know what the click &amp; collect service means.</a:t>
            </a: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graphicFrame>
        <p:nvGraphicFramePr>
          <p:cNvPr id="14" name="Graphique 13">
            <a:extLst>
              <a:ext uri="{FF2B5EF4-FFF2-40B4-BE49-F238E27FC236}">
                <a16:creationId xmlns:a16="http://schemas.microsoft.com/office/drawing/2014/main" id="{72FAD379-17A6-FE20-186C-C906F70F095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1072398"/>
              </p:ext>
            </p:extLst>
          </p:nvPr>
        </p:nvGraphicFramePr>
        <p:xfrm>
          <a:off x="4754880" y="624869"/>
          <a:ext cx="3840480" cy="34937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ZoneTexte 14">
            <a:extLst>
              <a:ext uri="{FF2B5EF4-FFF2-40B4-BE49-F238E27FC236}">
                <a16:creationId xmlns:a16="http://schemas.microsoft.com/office/drawing/2014/main" id="{54F2EF62-6057-862C-225B-2117A96F5822}"/>
              </a:ext>
            </a:extLst>
          </p:cNvPr>
          <p:cNvSpPr txBox="1"/>
          <p:nvPr/>
        </p:nvSpPr>
        <p:spPr>
          <a:xfrm>
            <a:off x="360680" y="3041560"/>
            <a:ext cx="4348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Low users base and a big potential remaining</a:t>
            </a:r>
            <a:endParaRPr kumimoji="0" lang="fr-FR" b="0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2617597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FBF5C0-25C8-C67C-5B9B-D18E3E46A50F}"/>
              </a:ext>
            </a:extLst>
          </p:cNvPr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FD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ED6F3F-B840-16EF-C083-B2620B96DBCA}"/>
              </a:ext>
            </a:extLst>
          </p:cNvPr>
          <p:cNvSpPr txBox="1"/>
          <p:nvPr/>
        </p:nvSpPr>
        <p:spPr>
          <a:xfrm>
            <a:off x="374300" y="261258"/>
            <a:ext cx="51450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About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Parapharmacies</a:t>
            </a:r>
            <a:endParaRPr kumimoji="0" lang="fr-FR" sz="2800" b="0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2800" kern="1200">
                <a:solidFill>
                  <a:srgbClr val="009999"/>
                </a:solidFill>
                <a:latin typeface="Arial Black" panose="020B0A04020102020204" pitchFamily="34" charset="0"/>
                <a:ea typeface="+mn-ea"/>
              </a:rPr>
              <a:t>visits </a:t>
            </a:r>
            <a:endParaRPr kumimoji="0" lang="fr-FR" sz="2800" b="0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68B0144-D4AC-7A4E-9D04-8357F70EA0A2}"/>
              </a:ext>
            </a:extLst>
          </p:cNvPr>
          <p:cNvSpPr txBox="1"/>
          <p:nvPr/>
        </p:nvSpPr>
        <p:spPr>
          <a:xfrm>
            <a:off x="314960" y="2279362"/>
            <a:ext cx="4348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41% </a:t>
            </a: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434343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regular visitors,</a:t>
            </a: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4F2EF62-6057-862C-225B-2117A96F5822}"/>
              </a:ext>
            </a:extLst>
          </p:cNvPr>
          <p:cNvSpPr txBox="1"/>
          <p:nvPr/>
        </p:nvSpPr>
        <p:spPr>
          <a:xfrm>
            <a:off x="314960" y="3825909"/>
            <a:ext cx="4348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2000" b="0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Less than 10% of people unaware of</a:t>
            </a: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graphicFrame>
        <p:nvGraphicFramePr>
          <p:cNvPr id="5" name="Graphique 4">
            <a:extLst>
              <a:ext uri="{FF2B5EF4-FFF2-40B4-BE49-F238E27FC236}">
                <a16:creationId xmlns:a16="http://schemas.microsoft.com/office/drawing/2014/main" id="{12880350-22B8-4122-9898-69B0F1DAC8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5871002"/>
              </p:ext>
            </p:extLst>
          </p:nvPr>
        </p:nvGraphicFramePr>
        <p:xfrm>
          <a:off x="4488180" y="691515"/>
          <a:ext cx="4587240" cy="3425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ZoneTexte 6">
            <a:extLst>
              <a:ext uri="{FF2B5EF4-FFF2-40B4-BE49-F238E27FC236}">
                <a16:creationId xmlns:a16="http://schemas.microsoft.com/office/drawing/2014/main" id="{8ADB88E8-4408-E1CA-DD2F-9148F7CC052D}"/>
              </a:ext>
            </a:extLst>
          </p:cNvPr>
          <p:cNvSpPr txBox="1"/>
          <p:nvPr/>
        </p:nvSpPr>
        <p:spPr>
          <a:xfrm>
            <a:off x="351440" y="2846873"/>
            <a:ext cx="4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48,5% of FR and 47% women</a:t>
            </a:r>
          </a:p>
        </p:txBody>
      </p:sp>
    </p:spTree>
    <p:extLst>
      <p:ext uri="{BB962C8B-B14F-4D97-AF65-F5344CB8AC3E}">
        <p14:creationId xmlns:p14="http://schemas.microsoft.com/office/powerpoint/2010/main" val="2190489216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FBF5C0-25C8-C67C-5B9B-D18E3E46A50F}"/>
              </a:ext>
            </a:extLst>
          </p:cNvPr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FD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" name="Google Shape;16;p3">
            <a:extLst>
              <a:ext uri="{FF2B5EF4-FFF2-40B4-BE49-F238E27FC236}">
                <a16:creationId xmlns:a16="http://schemas.microsoft.com/office/drawing/2014/main" id="{306CBF8F-1A1C-61B5-AA9A-57B3004A0827}"/>
              </a:ext>
            </a:extLst>
          </p:cNvPr>
          <p:cNvSpPr/>
          <p:nvPr/>
        </p:nvSpPr>
        <p:spPr>
          <a:xfrm>
            <a:off x="0" y="0"/>
            <a:ext cx="9185910" cy="5143500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6D8D18B3-C7C7-8014-1E8B-B1BF511E90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93ADBC"/>
              </a:clrFrom>
              <a:clrTo>
                <a:srgbClr val="93ADBC">
                  <a:alpha val="0"/>
                </a:srgbClr>
              </a:clrTo>
            </a:clrChange>
          </a:blip>
          <a:srcRect l="2224" t="1880" r="2224"/>
          <a:stretch/>
        </p:blipFill>
        <p:spPr>
          <a:xfrm>
            <a:off x="1757680" y="897494"/>
            <a:ext cx="4998720" cy="4246006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42D42C62-F459-73AE-E086-7FAAA7A734BC}"/>
              </a:ext>
            </a:extLst>
          </p:cNvPr>
          <p:cNvSpPr txBox="1"/>
          <p:nvPr/>
        </p:nvSpPr>
        <p:spPr>
          <a:xfrm>
            <a:off x="328718" y="131892"/>
            <a:ext cx="51729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2800" kern="1200">
                <a:solidFill>
                  <a:srgbClr val="F3F3F3"/>
                </a:solidFill>
                <a:latin typeface="Arial Black" panose="020B0A04020102020204" pitchFamily="34" charset="0"/>
                <a:ea typeface="+mn-ea"/>
              </a:rPr>
              <a:t>Parapharmacies visits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2800" kern="1200">
                <a:solidFill>
                  <a:srgbClr val="F3F3F3"/>
                </a:solidFill>
                <a:latin typeface="Arial Black" panose="020B0A04020102020204" pitchFamily="34" charset="0"/>
                <a:ea typeface="+mn-ea"/>
              </a:rPr>
              <a:t>i</a:t>
            </a:r>
            <a:r>
              <a:rPr kumimoji="0" lang="fr-FR" sz="2800" b="0" i="0" u="none" strike="noStrike" kern="1200" cap="none" spc="0" normalizeH="0" baseline="0" noProof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sym typeface="Arial"/>
              </a:rPr>
              <a:t>n Belgium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7106EC2A-57D2-5D37-8D1A-63694DD3E1E5}"/>
              </a:ext>
            </a:extLst>
          </p:cNvPr>
          <p:cNvSpPr txBox="1"/>
          <p:nvPr/>
        </p:nvSpPr>
        <p:spPr>
          <a:xfrm>
            <a:off x="4372227" y="215915"/>
            <a:ext cx="44842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60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48</a:t>
            </a:r>
            <a:r>
              <a:rPr kumimoji="0" lang="fr-FR" sz="36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6000" b="0" i="0" u="none" strike="noStrike" kern="1200" cap="none" spc="0" normalizeH="0" baseline="0" noProof="0">
              <a:ln>
                <a:noFill/>
              </a:ln>
              <a:solidFill>
                <a:srgbClr val="FF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E628809C-A223-5BA5-526A-61A45225C825}"/>
              </a:ext>
            </a:extLst>
          </p:cNvPr>
          <p:cNvSpPr txBox="1"/>
          <p:nvPr/>
        </p:nvSpPr>
        <p:spPr>
          <a:xfrm>
            <a:off x="6000597" y="1097816"/>
            <a:ext cx="30556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Will replace</a:t>
            </a:r>
            <a:r>
              <a:rPr kumimoji="0" lang="fr-FR" sz="1600" b="0" i="1" u="none" strike="noStrike" kern="1200" cap="none" spc="0" normalizeH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 traditional pharmacies</a:t>
            </a:r>
            <a:endParaRPr kumimoji="0" lang="fr-FR" sz="1600" b="0" i="1" u="none" strike="noStrike" kern="1200" cap="none" spc="0" normalizeH="0" baseline="0" noProof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06BDEAFA-D909-4320-A67F-481D4054E59E}"/>
              </a:ext>
            </a:extLst>
          </p:cNvPr>
          <p:cNvSpPr txBox="1"/>
          <p:nvPr/>
        </p:nvSpPr>
        <p:spPr>
          <a:xfrm>
            <a:off x="4318591" y="3125520"/>
            <a:ext cx="44842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6000" b="0" i="0" u="none" strike="noStrike" kern="1200" cap="none" spc="0" normalizeH="0" baseline="0" noProof="0">
                <a:ln>
                  <a:noFill/>
                </a:ln>
                <a:solidFill>
                  <a:srgbClr val="FF99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84</a:t>
            </a:r>
            <a:r>
              <a:rPr kumimoji="0" lang="fr-FR" sz="3600" b="0" i="0" u="none" strike="noStrike" kern="1200" cap="none" spc="0" normalizeH="0" baseline="0" noProof="0">
                <a:ln>
                  <a:noFill/>
                </a:ln>
                <a:solidFill>
                  <a:srgbClr val="FF99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6000" b="0" i="0" u="none" strike="noStrike" kern="1200" cap="none" spc="0" normalizeH="0" baseline="0" noProof="0">
              <a:ln>
                <a:noFill/>
              </a:ln>
              <a:solidFill>
                <a:srgbClr val="FF99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EBE9B0C6-3BCC-2316-42CD-341628FD988D}"/>
              </a:ext>
            </a:extLst>
          </p:cNvPr>
          <p:cNvSpPr txBox="1"/>
          <p:nvPr/>
        </p:nvSpPr>
        <p:spPr>
          <a:xfrm>
            <a:off x="6719741" y="4039186"/>
            <a:ext cx="2282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Will remain limited to OTC &amp; cosmed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51B31C3-7012-E273-B8E9-9C64743DFC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1402" y="2443876"/>
            <a:ext cx="678180" cy="51816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A3C3E2C-549C-9537-0BAA-D59A047955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72454" y="1213887"/>
            <a:ext cx="678180" cy="51816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55D7626-7DA9-36C1-289D-AF8F597D39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2331" y="1851318"/>
            <a:ext cx="556260" cy="51816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E8ABCFA-496F-00E3-28A4-5BE28AD54E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8798" y="2691526"/>
            <a:ext cx="502920" cy="51816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95827AC-8022-0421-BF6A-0D6FDF9130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10318" y="1592238"/>
            <a:ext cx="480060" cy="51816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914E266-66DB-604A-1E67-4D4578B5427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31408" y="1732047"/>
            <a:ext cx="670560" cy="51816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697CF38-F102-C86D-D5A1-215F194AEDC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14958" y="3023928"/>
            <a:ext cx="670560" cy="51816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D029653-C524-E667-485F-A27E794E75D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616400" y="2571750"/>
            <a:ext cx="472440" cy="51816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8F7C182-6AEF-D31A-5CB8-89593161C70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91012" y="3735614"/>
            <a:ext cx="510540" cy="518160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CB617DE0-DE23-1773-196C-45DBF950BEB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73076" y="1714958"/>
            <a:ext cx="533400" cy="518160"/>
          </a:xfrm>
          <a:prstGeom prst="rect">
            <a:avLst/>
          </a:prstGeom>
        </p:spPr>
      </p:pic>
      <p:sp>
        <p:nvSpPr>
          <p:cNvPr id="31" name="ZoneTexte 30">
            <a:extLst>
              <a:ext uri="{FF2B5EF4-FFF2-40B4-BE49-F238E27FC236}">
                <a16:creationId xmlns:a16="http://schemas.microsoft.com/office/drawing/2014/main" id="{D443E30C-E8F2-DBB7-0FB4-C5E756DE35E6}"/>
              </a:ext>
            </a:extLst>
          </p:cNvPr>
          <p:cNvSpPr txBox="1"/>
          <p:nvPr/>
        </p:nvSpPr>
        <p:spPr>
          <a:xfrm>
            <a:off x="328718" y="1020880"/>
            <a:ext cx="459486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% Regularly </a:t>
            </a:r>
          </a:p>
          <a:p>
            <a:r>
              <a:rPr lang="fr-FR" sz="1100" kern="1200">
                <a:solidFill>
                  <a:schemeClr val="tx1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ea typeface="+mn-ea"/>
              </a:rPr>
              <a:t>% From time to time</a:t>
            </a:r>
            <a:endParaRPr lang="fr-BE" sz="1100"/>
          </a:p>
        </p:txBody>
      </p:sp>
    </p:spTree>
    <p:extLst>
      <p:ext uri="{BB962C8B-B14F-4D97-AF65-F5344CB8AC3E}">
        <p14:creationId xmlns:p14="http://schemas.microsoft.com/office/powerpoint/2010/main" val="21284206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67"/>
          <p:cNvSpPr txBox="1">
            <a:spLocks noGrp="1"/>
          </p:cNvSpPr>
          <p:nvPr>
            <p:ph type="ctrTitle"/>
          </p:nvPr>
        </p:nvSpPr>
        <p:spPr>
          <a:xfrm>
            <a:off x="749500" y="1761875"/>
            <a:ext cx="4350300" cy="1159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Conclusions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28" name="Google Shape;628;p67"/>
          <p:cNvSpPr txBox="1">
            <a:spLocks noGrp="1"/>
          </p:cNvSpPr>
          <p:nvPr>
            <p:ph type="subTitle" idx="1"/>
          </p:nvPr>
        </p:nvSpPr>
        <p:spPr>
          <a:xfrm>
            <a:off x="749500" y="3018575"/>
            <a:ext cx="4350300" cy="36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final say &amp; questions?</a:t>
            </a:r>
            <a:endParaRPr/>
          </a:p>
        </p:txBody>
      </p:sp>
      <p:sp>
        <p:nvSpPr>
          <p:cNvPr id="629" name="Google Shape;629;p67"/>
          <p:cNvSpPr txBox="1"/>
          <p:nvPr/>
        </p:nvSpPr>
        <p:spPr>
          <a:xfrm>
            <a:off x="5685350" y="752125"/>
            <a:ext cx="2709300" cy="36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0">
              <a:solidFill>
                <a:srgbClr val="45818E"/>
              </a:solidFill>
              <a:latin typeface="Fira Sans Black"/>
              <a:ea typeface="Fira Sans Black"/>
              <a:cs typeface="Fira Sans Black"/>
              <a:sym typeface="Fira Sans Black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1073317-DF6A-7E7C-53CF-BF421557B2B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37" t="14622" r="48109" b="6772"/>
          <a:stretch/>
        </p:blipFill>
        <p:spPr>
          <a:xfrm>
            <a:off x="5685350" y="752124"/>
            <a:ext cx="2719923" cy="36392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10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D75846AB-06FA-DD10-D925-FCBA14BBD759}"/>
              </a:ext>
            </a:extLst>
          </p:cNvPr>
          <p:cNvSpPr txBox="1"/>
          <p:nvPr/>
        </p:nvSpPr>
        <p:spPr>
          <a:xfrm>
            <a:off x="606320" y="522481"/>
            <a:ext cx="6747140" cy="611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ts val="3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BE" sz="5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Solutions</a:t>
            </a:r>
            <a:endParaRPr kumimoji="0" lang="fr-BE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62663C5-27CC-974B-A901-430BAEA592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4" t="100000" r="12687" b="-2150"/>
          <a:stretch>
            <a:fillRect/>
          </a:stretch>
        </p:blipFill>
        <p:spPr>
          <a:xfrm>
            <a:off x="1802219" y="3102137"/>
            <a:ext cx="1192176" cy="23835"/>
          </a:xfrm>
          <a:custGeom>
            <a:avLst/>
            <a:gdLst>
              <a:gd name="connsiteX0" fmla="*/ 0 w 1589568"/>
              <a:gd name="connsiteY0" fmla="*/ 0 h 31780"/>
              <a:gd name="connsiteX1" fmla="*/ 1589568 w 1589568"/>
              <a:gd name="connsiteY1" fmla="*/ 0 h 31780"/>
              <a:gd name="connsiteX2" fmla="*/ 1589568 w 1589568"/>
              <a:gd name="connsiteY2" fmla="*/ 31780 h 31780"/>
              <a:gd name="connsiteX3" fmla="*/ 0 w 1589568"/>
              <a:gd name="connsiteY3" fmla="*/ 31780 h 31780"/>
              <a:gd name="connsiteX4" fmla="*/ 0 w 1589568"/>
              <a:gd name="connsiteY4" fmla="*/ 0 h 31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8" h="31780">
                <a:moveTo>
                  <a:pt x="0" y="0"/>
                </a:moveTo>
                <a:lnTo>
                  <a:pt x="1589568" y="0"/>
                </a:lnTo>
                <a:lnTo>
                  <a:pt x="1589568" y="31780"/>
                </a:lnTo>
                <a:lnTo>
                  <a:pt x="0" y="317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2084C57F-EC8B-9D7C-8D92-45202023807A}"/>
              </a:ext>
            </a:extLst>
          </p:cNvPr>
          <p:cNvSpPr txBox="1"/>
          <p:nvPr/>
        </p:nvSpPr>
        <p:spPr>
          <a:xfrm>
            <a:off x="1011836" y="1181252"/>
            <a:ext cx="7266017" cy="969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ts val="3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BE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To ameliorate </a:t>
            </a:r>
          </a:p>
          <a:p>
            <a:pPr marL="0" marR="0" lvl="0" indent="0" algn="r" defTabSz="685800" rtl="0" eaLnBrk="1" fontAlgn="auto" latinLnBrk="0" hangingPunct="1">
              <a:lnSpc>
                <a:spcPts val="3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BE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business &amp; people’s life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CCA9DB4-1D04-2F23-29EC-432697EB9D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863" b="3242"/>
          <a:stretch/>
        </p:blipFill>
        <p:spPr>
          <a:xfrm>
            <a:off x="0" y="1849596"/>
            <a:ext cx="3342807" cy="182594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181F2473-A730-FC24-9CE1-03E8313213E2}"/>
              </a:ext>
            </a:extLst>
          </p:cNvPr>
          <p:cNvSpPr txBox="1"/>
          <p:nvPr/>
        </p:nvSpPr>
        <p:spPr>
          <a:xfrm>
            <a:off x="3649980" y="2543976"/>
            <a:ext cx="4627873" cy="1407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ts val="3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BE" sz="2400" b="0" i="0" u="none" strike="noStrike" kern="1200" cap="none" spc="0" normalizeH="0" baseline="0" noProof="0">
                <a:ln>
                  <a:noFill/>
                </a:ln>
                <a:solidFill>
                  <a:srgbClr val="03153B">
                    <a:lumMod val="10000"/>
                    <a:lumOff val="90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Better coms’</a:t>
            </a:r>
          </a:p>
          <a:p>
            <a:pPr marL="0" marR="0" lvl="0" indent="0" algn="r" defTabSz="685800" rtl="0" eaLnBrk="1" fontAlgn="auto" latinLnBrk="0" hangingPunct="1">
              <a:lnSpc>
                <a:spcPts val="3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BE" sz="2400" b="0" i="0" u="none" strike="noStrike" kern="1200" cap="none" spc="0" normalizeH="0" baseline="0" noProof="0">
                <a:ln>
                  <a:noFill/>
                </a:ln>
                <a:solidFill>
                  <a:srgbClr val="03153B">
                    <a:lumMod val="10000"/>
                    <a:lumOff val="90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More info</a:t>
            </a:r>
          </a:p>
          <a:p>
            <a:pPr marL="0" marR="0" lvl="0" indent="0" algn="r" defTabSz="685800" rtl="0" eaLnBrk="1" fontAlgn="auto" latinLnBrk="0" hangingPunct="1">
              <a:lnSpc>
                <a:spcPts val="3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BE" sz="2400" b="0" i="0" u="none" strike="noStrike" kern="1200" cap="none" spc="0" normalizeH="0" baseline="0" noProof="0">
                <a:ln>
                  <a:noFill/>
                </a:ln>
                <a:solidFill>
                  <a:srgbClr val="03153B">
                    <a:lumMod val="10000"/>
                    <a:lumOff val="90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Better products &amp; brands</a:t>
            </a:r>
            <a:endParaRPr kumimoji="0" lang="fr-BE" sz="2700" b="0" i="0" u="none" strike="noStrike" kern="1200" cap="none" spc="0" normalizeH="0" baseline="0" noProof="0" dirty="0">
              <a:ln>
                <a:noFill/>
              </a:ln>
              <a:solidFill>
                <a:srgbClr val="03153B">
                  <a:lumMod val="10000"/>
                  <a:lumOff val="90000"/>
                </a:srgbClr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9967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2"/>
          <p:cNvSpPr txBox="1">
            <a:spLocks noGrp="1"/>
          </p:cNvSpPr>
          <p:nvPr>
            <p:ph type="ctrTitle"/>
          </p:nvPr>
        </p:nvSpPr>
        <p:spPr>
          <a:xfrm>
            <a:off x="4744387" y="1544700"/>
            <a:ext cx="4283417" cy="205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fr-BE">
                <a:solidFill>
                  <a:schemeClr val="bg1"/>
                </a:solidFill>
              </a:rPr>
              <a:t>The ground for a durable and profitable relationship is information</a:t>
            </a:r>
            <a:endParaRPr sz="2800" dirty="0">
              <a:solidFill>
                <a:schemeClr val="bg1"/>
              </a:solidFill>
            </a:endParaRPr>
          </a:p>
        </p:txBody>
      </p:sp>
      <p:sp>
        <p:nvSpPr>
          <p:cNvPr id="187" name="Google Shape;187;p32"/>
          <p:cNvSpPr txBox="1">
            <a:spLocks noGrp="1"/>
          </p:cNvSpPr>
          <p:nvPr>
            <p:ph type="subTitle" idx="1"/>
          </p:nvPr>
        </p:nvSpPr>
        <p:spPr>
          <a:xfrm>
            <a:off x="4838324" y="3768136"/>
            <a:ext cx="3893445" cy="95225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BE" sz="1600">
                <a:solidFill>
                  <a:schemeClr val="bg1"/>
                </a:solidFill>
              </a:rPr>
              <a:t>Transparence, clarity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BE" sz="1600">
                <a:solidFill>
                  <a:schemeClr val="bg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With relevancy &amp; value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BE" sz="1600">
                <a:solidFill>
                  <a:schemeClr val="bg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Updated and communicated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chemeClr val="bg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E7CA923-E5F9-84C9-0CC2-E5961713CE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634" b="26549"/>
          <a:stretch/>
        </p:blipFill>
        <p:spPr>
          <a:xfrm>
            <a:off x="1026700" y="0"/>
            <a:ext cx="2495987" cy="169015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A290C8D-E8B5-1992-D163-60D6DA4EC3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682" y="3453343"/>
            <a:ext cx="2495987" cy="169015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0D272AF9-8F55-B038-C0C0-618963C44401}"/>
              </a:ext>
            </a:extLst>
          </p:cNvPr>
          <p:cNvSpPr txBox="1"/>
          <p:nvPr/>
        </p:nvSpPr>
        <p:spPr>
          <a:xfrm>
            <a:off x="-1935" y="1782553"/>
            <a:ext cx="46132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BE" sz="2800" kern="1200">
                <a:solidFill>
                  <a:srgbClr val="00B0F0"/>
                </a:solidFill>
                <a:latin typeface="Arial Black" panose="020B0A04020102020204" pitchFamily="34" charset="0"/>
                <a:ea typeface="+mn-ea"/>
                <a:sym typeface="Fira Sans SemiBold"/>
              </a:rPr>
              <a:t>Info about people</a:t>
            </a:r>
            <a:endParaRPr lang="fr-BE" sz="2800" kern="1200">
              <a:solidFill>
                <a:srgbClr val="00B0F0"/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42E82F1-56F2-CBFE-A9A9-5D0CB9976A61}"/>
              </a:ext>
            </a:extLst>
          </p:cNvPr>
          <p:cNvSpPr txBox="1"/>
          <p:nvPr/>
        </p:nvSpPr>
        <p:spPr>
          <a:xfrm>
            <a:off x="0" y="2870595"/>
            <a:ext cx="46132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BE" sz="2800" kern="1200">
                <a:solidFill>
                  <a:srgbClr val="00B0F0"/>
                </a:solidFill>
                <a:latin typeface="Arial Black" panose="020B0A04020102020204" pitchFamily="34" charset="0"/>
                <a:ea typeface="+mn-ea"/>
                <a:sym typeface="Fira Sans SemiBold"/>
              </a:rPr>
              <a:t>Info to people</a:t>
            </a:r>
            <a:endParaRPr lang="fr-BE" sz="2800" kern="1200">
              <a:solidFill>
                <a:srgbClr val="00B0F0"/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2" name="Google Shape;187;p32">
            <a:extLst>
              <a:ext uri="{FF2B5EF4-FFF2-40B4-BE49-F238E27FC236}">
                <a16:creationId xmlns:a16="http://schemas.microsoft.com/office/drawing/2014/main" id="{EC17E129-61BF-326F-CE47-989FA902CA35}"/>
              </a:ext>
            </a:extLst>
          </p:cNvPr>
          <p:cNvSpPr txBox="1">
            <a:spLocks/>
          </p:cNvSpPr>
          <p:nvPr/>
        </p:nvSpPr>
        <p:spPr>
          <a:xfrm>
            <a:off x="4838323" y="368949"/>
            <a:ext cx="3893445" cy="952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83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ra Sans Light"/>
              <a:buNone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1pPr>
            <a:lvl2pPr marL="914400" marR="0" lvl="1" indent="-3683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ra Sans Light"/>
              <a:buNone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2pPr>
            <a:lvl3pPr marL="1371600" marR="0" lvl="2" indent="-3683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Fira Sans Light"/>
              <a:buNone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3pPr>
            <a:lvl4pPr marL="1828800" marR="0" lvl="3" indent="-3683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ira Sans Light"/>
              <a:buNone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4pPr>
            <a:lvl5pPr marL="2286000" marR="0" lvl="4" indent="-3683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ra Sans Light"/>
              <a:buNone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5pPr>
            <a:lvl6pPr marL="2743200" marR="0" lvl="5" indent="-3683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ra Sans Light"/>
              <a:buNone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6pPr>
            <a:lvl7pPr marL="3200400" marR="0" lvl="6" indent="-3683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ra Sans Light"/>
              <a:buNone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7pPr>
            <a:lvl8pPr marL="3657600" marR="0" lvl="7" indent="-3683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ra Sans Light"/>
              <a:buNone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8pPr>
            <a:lvl9pPr marL="4114800" marR="0" lvl="8" indent="-3683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ra Sans Light"/>
              <a:buNone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9pPr>
          </a:lstStyle>
          <a:p>
            <a:pPr marL="0" indent="0"/>
            <a:r>
              <a:rPr lang="en-US" sz="1600">
                <a:solidFill>
                  <a:schemeClr val="bg1"/>
                </a:solidFill>
              </a:rPr>
              <a:t>What people want and dont’</a:t>
            </a:r>
          </a:p>
          <a:p>
            <a:pPr marL="0" indent="0"/>
            <a:r>
              <a:rPr lang="en-US" sz="1600">
                <a:solidFill>
                  <a:schemeClr val="bg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Watch out for stereotypes </a:t>
            </a:r>
            <a:br>
              <a:rPr lang="en-US" sz="1600">
                <a:solidFill>
                  <a:schemeClr val="bg1"/>
                </a:solidFill>
                <a:latin typeface="Open Sans Light"/>
                <a:ea typeface="Open Sans Light"/>
                <a:cs typeface="Open Sans Light"/>
                <a:sym typeface="Open Sans Light"/>
              </a:rPr>
            </a:br>
            <a:r>
              <a:rPr lang="en-US" sz="1600">
                <a:solidFill>
                  <a:schemeClr val="bg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&amp; segments variances</a:t>
            </a:r>
          </a:p>
          <a:p>
            <a:pPr marL="0" indent="0"/>
            <a:endParaRPr lang="en-US" sz="2800" dirty="0">
              <a:solidFill>
                <a:schemeClr val="bg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13758063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" grpId="0" build="p"/>
      <p:bldP spid="6" grpId="0"/>
      <p:bldP spid="7" grpId="0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D953F01-4C78-F75B-2D0A-4654873A054D}"/>
              </a:ext>
            </a:extLst>
          </p:cNvPr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FBF5C0-25C8-C67C-5B9B-D18E3E46A50F}"/>
              </a:ext>
            </a:extLst>
          </p:cNvPr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FD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ED6F3F-B840-16EF-C083-B2620B96DBCA}"/>
              </a:ext>
            </a:extLst>
          </p:cNvPr>
          <p:cNvSpPr txBox="1"/>
          <p:nvPr/>
        </p:nvSpPr>
        <p:spPr>
          <a:xfrm>
            <a:off x="4603353" y="1045652"/>
            <a:ext cx="43032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Need help ?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2CBED86-FD11-8CDF-8BF5-635E5C7B07F2}"/>
              </a:ext>
            </a:extLst>
          </p:cNvPr>
          <p:cNvSpPr txBox="1"/>
          <p:nvPr/>
        </p:nvSpPr>
        <p:spPr>
          <a:xfrm>
            <a:off x="4603353" y="2872487"/>
            <a:ext cx="4303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2400" kern="1200">
                <a:solidFill>
                  <a:schemeClr val="bg1"/>
                </a:solidFill>
                <a:latin typeface="Arial Black" panose="020B0A04020102020204" pitchFamily="34" charset="0"/>
                <a:ea typeface="+mn-ea"/>
              </a:rPr>
              <a:t>Just be flexible a</a:t>
            </a:r>
            <a:r>
              <a:rPr kumimoji="0" lang="fr-FR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sym typeface="Arial"/>
              </a:rPr>
              <a:t>nd use some techs’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D7256AD-1583-79FF-401C-7D016911CB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524" t="8014" r="18279" b="12860"/>
          <a:stretch/>
        </p:blipFill>
        <p:spPr>
          <a:xfrm>
            <a:off x="31353" y="1184223"/>
            <a:ext cx="4421488" cy="28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0472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827861A-EBAA-F703-E2C5-49F4FC935702}"/>
              </a:ext>
            </a:extLst>
          </p:cNvPr>
          <p:cNvSpPr/>
          <p:nvPr/>
        </p:nvSpPr>
        <p:spPr>
          <a:xfrm>
            <a:off x="1" y="3647797"/>
            <a:ext cx="9155244" cy="1500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6" name="Google Shape;196;p30"/>
          <p:cNvSpPr txBox="1">
            <a:spLocks noGrp="1"/>
          </p:cNvSpPr>
          <p:nvPr>
            <p:ph type="title"/>
          </p:nvPr>
        </p:nvSpPr>
        <p:spPr>
          <a:xfrm>
            <a:off x="1067661" y="389950"/>
            <a:ext cx="5589339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BE" sz="2000">
                <a:solidFill>
                  <a:schemeClr val="lt1"/>
                </a:solidFill>
              </a:rPr>
              <a:t>The CIBH Marketing Barometer – </a:t>
            </a:r>
            <a:r>
              <a:rPr lang="fr-BE" sz="2000">
                <a:solidFill>
                  <a:schemeClr val="tx1">
                    <a:lumMod val="25000"/>
                    <a:lumOff val="75000"/>
                  </a:schemeClr>
                </a:solidFill>
              </a:rPr>
              <a:t>details</a:t>
            </a:r>
            <a:r>
              <a:rPr lang="fr-BE" sz="2000">
                <a:solidFill>
                  <a:schemeClr val="lt1"/>
                </a:solidFill>
              </a:rPr>
              <a:t>  </a:t>
            </a:r>
            <a:endParaRPr sz="2000">
              <a:solidFill>
                <a:schemeClr val="lt1"/>
              </a:solidFill>
            </a:endParaRPr>
          </a:p>
        </p:txBody>
      </p:sp>
      <p:sp>
        <p:nvSpPr>
          <p:cNvPr id="197" name="Google Shape;197;p30"/>
          <p:cNvSpPr txBox="1">
            <a:spLocks noGrp="1"/>
          </p:cNvSpPr>
          <p:nvPr>
            <p:ph type="body" idx="1"/>
          </p:nvPr>
        </p:nvSpPr>
        <p:spPr>
          <a:xfrm>
            <a:off x="316463" y="1041666"/>
            <a:ext cx="6279212" cy="135048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indent="-361950">
              <a:buClr>
                <a:srgbClr val="93C47D"/>
              </a:buClr>
              <a:buSzPts val="2100"/>
              <a:buFont typeface="Arial"/>
              <a:buChar char="▪"/>
            </a:pPr>
            <a:r>
              <a:rPr lang="fr-BE" sz="1600"/>
              <a:t>Perception of various meds &amp; food sups’/minerals utility</a:t>
            </a:r>
          </a:p>
          <a:p>
            <a:pPr indent="-361950">
              <a:buClr>
                <a:srgbClr val="93C47D"/>
              </a:buClr>
              <a:buSzPts val="2100"/>
              <a:buFont typeface="Arial"/>
              <a:buChar char="▪"/>
            </a:pPr>
            <a:r>
              <a:rPr lang="fr-BE" sz="1600"/>
              <a:t>Current roles of para- and pharmacies – perception &amp; evolution</a:t>
            </a:r>
          </a:p>
          <a:p>
            <a:pPr indent="-361950">
              <a:buClr>
                <a:srgbClr val="93C47D"/>
              </a:buClr>
              <a:buSzPts val="2100"/>
              <a:buFont typeface="Arial"/>
              <a:buChar char="▪"/>
            </a:pPr>
            <a:r>
              <a:rPr lang="fr-BE" sz="1600"/>
              <a:t>Info awaited from various actors</a:t>
            </a:r>
            <a:endParaRPr lang="fr-BE" sz="1600">
              <a:solidFill>
                <a:schemeClr val="bg1"/>
              </a:solidFill>
            </a:endParaRPr>
          </a:p>
          <a:p>
            <a:pPr indent="-361950">
              <a:buClr>
                <a:srgbClr val="93C47D"/>
              </a:buClr>
              <a:buSzPts val="2100"/>
              <a:buFont typeface="Arial"/>
              <a:buChar char="▪"/>
            </a:pPr>
            <a:r>
              <a:rPr lang="fr-BE" sz="1600"/>
              <a:t>Services awaited from para- and pharmacies</a:t>
            </a:r>
            <a:endParaRPr lang="fr-BE" sz="1600">
              <a:solidFill>
                <a:schemeClr val="bg1"/>
              </a:solidFill>
            </a:endParaRPr>
          </a:p>
          <a:p>
            <a:pPr indent="-361950">
              <a:buClr>
                <a:srgbClr val="93C47D"/>
              </a:buClr>
              <a:buSzPts val="2100"/>
              <a:buFont typeface="Arial"/>
              <a:buChar char="▪"/>
            </a:pPr>
            <a:r>
              <a:rPr lang="fr-BE" sz="1600"/>
              <a:t>‘Products’ awaited from para- and pharmacies</a:t>
            </a:r>
          </a:p>
          <a:p>
            <a:pPr indent="-361950">
              <a:buClr>
                <a:srgbClr val="93C47D"/>
              </a:buClr>
              <a:buSzPts val="2100"/>
              <a:buFont typeface="Arial"/>
              <a:buChar char="▪"/>
            </a:pPr>
            <a:r>
              <a:rPr lang="fr-BE" sz="1600">
                <a:solidFill>
                  <a:schemeClr val="bg1"/>
                </a:solidFill>
              </a:rPr>
              <a:t>Ways of delivering useful info and meds/food sups</a:t>
            </a:r>
            <a:br>
              <a:rPr lang="fr-BE" sz="1600">
                <a:solidFill>
                  <a:schemeClr val="bg1"/>
                </a:solidFill>
              </a:rPr>
            </a:br>
            <a:r>
              <a:rPr lang="fr-BE" sz="1600">
                <a:solidFill>
                  <a:schemeClr val="bg1"/>
                </a:solidFill>
              </a:rPr>
              <a:t>in the future</a:t>
            </a:r>
          </a:p>
          <a:p>
            <a:pPr indent="-361950">
              <a:buClr>
                <a:srgbClr val="93C47D"/>
              </a:buClr>
              <a:buSzPts val="2100"/>
              <a:buFont typeface="Arial"/>
              <a:buChar char="▪"/>
            </a:pPr>
            <a:r>
              <a:rPr lang="fr-BE" sz="1600">
                <a:solidFill>
                  <a:schemeClr val="bg1"/>
                </a:solidFill>
              </a:rPr>
              <a:t>Etc.</a:t>
            </a:r>
          </a:p>
          <a:p>
            <a:pPr marL="457200" lvl="0" indent="-361950" algn="l" rtl="0">
              <a:spcAft>
                <a:spcPts val="0"/>
              </a:spcAft>
              <a:buClr>
                <a:srgbClr val="93C47D"/>
              </a:buClr>
              <a:buSzPts val="2100"/>
              <a:buFont typeface="Arial"/>
              <a:buChar char="▪"/>
            </a:pPr>
            <a:endParaRPr sz="1600" dirty="0"/>
          </a:p>
        </p:txBody>
      </p:sp>
      <p:grpSp>
        <p:nvGrpSpPr>
          <p:cNvPr id="199" name="Google Shape;199;p30"/>
          <p:cNvGrpSpPr/>
          <p:nvPr/>
        </p:nvGrpSpPr>
        <p:grpSpPr>
          <a:xfrm>
            <a:off x="202704" y="199132"/>
            <a:ext cx="346104" cy="353231"/>
            <a:chOff x="3955900" y="2984500"/>
            <a:chExt cx="414000" cy="422525"/>
          </a:xfrm>
        </p:grpSpPr>
        <p:sp>
          <p:nvSpPr>
            <p:cNvPr id="200" name="Google Shape;200;p30"/>
            <p:cNvSpPr/>
            <p:nvPr/>
          </p:nvSpPr>
          <p:spPr>
            <a:xfrm>
              <a:off x="3955900" y="2984500"/>
              <a:ext cx="315700" cy="315675"/>
            </a:xfrm>
            <a:custGeom>
              <a:avLst/>
              <a:gdLst/>
              <a:ahLst/>
              <a:cxnLst/>
              <a:rect l="l" t="t" r="r" b="b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3153B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30"/>
            <p:cNvSpPr/>
            <p:nvPr/>
          </p:nvSpPr>
          <p:spPr>
            <a:xfrm>
              <a:off x="3992525" y="3021125"/>
              <a:ext cx="242425" cy="242425"/>
            </a:xfrm>
            <a:custGeom>
              <a:avLst/>
              <a:gdLst/>
              <a:ahLst/>
              <a:cxnLst/>
              <a:rect l="l" t="t" r="r" b="b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solidFill>
              <a:srgbClr val="02102E">
                <a:alpha val="16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3153B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30"/>
            <p:cNvSpPr/>
            <p:nvPr/>
          </p:nvSpPr>
          <p:spPr>
            <a:xfrm>
              <a:off x="4215400" y="3253150"/>
              <a:ext cx="154500" cy="153875"/>
            </a:xfrm>
            <a:custGeom>
              <a:avLst/>
              <a:gdLst/>
              <a:ahLst/>
              <a:cxnLst/>
              <a:rect l="l" t="t" r="r" b="b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3153B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" name="Google Shape;197;p30">
            <a:extLst>
              <a:ext uri="{FF2B5EF4-FFF2-40B4-BE49-F238E27FC236}">
                <a16:creationId xmlns:a16="http://schemas.microsoft.com/office/drawing/2014/main" id="{D329E286-D250-BCA5-145B-5B1E3885DADA}"/>
              </a:ext>
            </a:extLst>
          </p:cNvPr>
          <p:cNvSpPr txBox="1">
            <a:spLocks/>
          </p:cNvSpPr>
          <p:nvPr/>
        </p:nvSpPr>
        <p:spPr>
          <a:xfrm>
            <a:off x="751500" y="3711297"/>
            <a:ext cx="5905500" cy="1350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83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Fira Sans Light"/>
              <a:buChar char="▪"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1pPr>
            <a:lvl2pPr marL="914400" marR="0" lvl="1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Fira Sans Light"/>
              <a:buChar char="▫"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2pPr>
            <a:lvl3pPr marL="1371600" marR="0" lvl="2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200"/>
              <a:buFont typeface="Fira Sans Light"/>
              <a:buChar char="▫"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3pPr>
            <a:lvl4pPr marL="1828800" marR="0" lvl="3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Fira Sans Light"/>
              <a:buChar char="▫"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4pPr>
            <a:lvl5pPr marL="2286000" marR="0" lvl="4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○"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5pPr>
            <a:lvl6pPr marL="2743200" marR="0" lvl="5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■"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6pPr>
            <a:lvl7pPr marL="3200400" marR="0" lvl="6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●"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7pPr>
            <a:lvl8pPr marL="3657600" marR="0" lvl="7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○"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8pPr>
            <a:lvl9pPr marL="4114800" marR="0" lvl="8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ira Sans Light"/>
              <a:buChar char="■"/>
              <a:defRPr sz="2200" b="0" i="0" u="none" strike="noStrike" cap="none">
                <a:solidFill>
                  <a:schemeClr val="lt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9pPr>
          </a:lstStyle>
          <a:p>
            <a:pPr marL="381000" indent="-285750">
              <a:lnSpc>
                <a:spcPct val="200000"/>
              </a:lnSpc>
              <a:spcBef>
                <a:spcPts val="0"/>
              </a:spcBef>
              <a:buClr>
                <a:srgbClr val="008D8A"/>
              </a:buClr>
              <a:buSzPts val="2100"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Fira Sans SemiBold" panose="020B0603050000020004" pitchFamily="34" charset="0"/>
                <a:sym typeface="Fira Sans Light"/>
              </a:rPr>
              <a:t>800 € for</a:t>
            </a:r>
            <a:r>
              <a:rPr kumimoji="0" lang="en-US" sz="1600" b="0" i="0" u="none" strike="noStrike" kern="0" cap="none" spc="0" normalizeH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Fira Sans SemiBold" panose="020B0603050000020004" pitchFamily="34" charset="0"/>
                <a:sym typeface="Fira Sans Light"/>
              </a:rPr>
              <a:t> CIBH members (2.100 € for non-members)</a:t>
            </a: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Fira Sans SemiBold" panose="020B0603050000020004" pitchFamily="34" charset="0"/>
              <a:sym typeface="Fira Sans Light"/>
            </a:endParaRPr>
          </a:p>
          <a:p>
            <a:pPr marL="381000" indent="-285750">
              <a:lnSpc>
                <a:spcPct val="200000"/>
              </a:lnSpc>
              <a:spcBef>
                <a:spcPts val="0"/>
              </a:spcBef>
              <a:buClr>
                <a:srgbClr val="008D8A"/>
              </a:buClr>
              <a:buSzPts val="2100"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Fira Sans SemiBold" panose="020B0603050000020004" pitchFamily="34" charset="0"/>
                <a:sym typeface="Fira Sans Light"/>
              </a:rPr>
              <a:t>All raw results/</a:t>
            </a:r>
            <a:r>
              <a:rPr kumimoji="0" lang="en-US" sz="1600" b="0" i="0" u="none" strike="noStrike" kern="0" cap="none" spc="0" normalizeH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Fira Sans SemiBold" panose="020B0603050000020004" pitchFamily="34" charset="0"/>
                <a:sym typeface="Fira Sans Light"/>
              </a:rPr>
              <a:t> your format – any usage &amp; publications</a:t>
            </a: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Fira Sans SemiBold" panose="020B0603050000020004" pitchFamily="34" charset="0"/>
              <a:sym typeface="Fira Sans Light"/>
            </a:endParaRPr>
          </a:p>
          <a:p>
            <a:pPr marL="457200" marR="0" lvl="0" indent="-3619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93C47D"/>
              </a:buClr>
              <a:buSzPts val="2100"/>
              <a:buFont typeface="Arial"/>
              <a:buChar char="▪"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Fira Sans SemiBold" panose="020B0603050000020004" pitchFamily="34" charset="0"/>
              <a:sym typeface="Fira Sans Light"/>
            </a:endParaRPr>
          </a:p>
          <a:p>
            <a:pPr marL="457200" marR="0" lvl="0" indent="0" algn="l" defTabSz="914400" rtl="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rgbClr val="F36232"/>
              </a:buClr>
              <a:buSzPts val="2200"/>
              <a:buFont typeface="Fira Sans Light"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Fira Sans SemiBold" panose="020B0603050000020004" pitchFamily="34" charset="0"/>
              <a:sym typeface="Fira Sans Light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004C90E-8F64-6075-D097-2AC8B2685E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4193" y="3805193"/>
            <a:ext cx="1964249" cy="856747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CBE4DE09-A0A8-C6B5-0C26-3885EE44598F}"/>
              </a:ext>
            </a:extLst>
          </p:cNvPr>
          <p:cNvSpPr txBox="1"/>
          <p:nvPr/>
        </p:nvSpPr>
        <p:spPr>
          <a:xfrm>
            <a:off x="5986697" y="2030397"/>
            <a:ext cx="18100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BE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ira Sans Light"/>
                <a:sym typeface="Fira Sans Light"/>
              </a:rPr>
              <a:t>Expectations</a:t>
            </a:r>
            <a:endParaRPr lang="fr-BE"/>
          </a:p>
        </p:txBody>
      </p:sp>
      <p:sp>
        <p:nvSpPr>
          <p:cNvPr id="9" name="Parenthèse fermante 8">
            <a:extLst>
              <a:ext uri="{FF2B5EF4-FFF2-40B4-BE49-F238E27FC236}">
                <a16:creationId xmlns:a16="http://schemas.microsoft.com/office/drawing/2014/main" id="{5CC95072-0E5C-9915-AC8A-F49FD41B8F8D}"/>
              </a:ext>
            </a:extLst>
          </p:cNvPr>
          <p:cNvSpPr/>
          <p:nvPr/>
        </p:nvSpPr>
        <p:spPr>
          <a:xfrm>
            <a:off x="5698136" y="1763151"/>
            <a:ext cx="288561" cy="869429"/>
          </a:xfrm>
          <a:prstGeom prst="rightBracket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08596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" grpId="0"/>
      <p:bldP spid="2" grpId="0"/>
      <p:bldP spid="8" grpId="0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69"/>
          <p:cNvSpPr txBox="1">
            <a:spLocks noGrp="1"/>
          </p:cNvSpPr>
          <p:nvPr>
            <p:ph type="title" idx="4294967295"/>
          </p:nvPr>
        </p:nvSpPr>
        <p:spPr>
          <a:xfrm>
            <a:off x="739300" y="2106275"/>
            <a:ext cx="7653300" cy="751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>
                <a:solidFill>
                  <a:schemeClr val="lt1"/>
                </a:solidFill>
              </a:rPr>
              <a:t>THANK YOU</a:t>
            </a:r>
            <a:endParaRPr sz="3000" dirty="0">
              <a:solidFill>
                <a:schemeClr val="lt1"/>
              </a:solidFill>
            </a:endParaRPr>
          </a:p>
        </p:txBody>
      </p:sp>
      <p:grpSp>
        <p:nvGrpSpPr>
          <p:cNvPr id="646" name="Google Shape;646;p69"/>
          <p:cNvGrpSpPr/>
          <p:nvPr/>
        </p:nvGrpSpPr>
        <p:grpSpPr>
          <a:xfrm>
            <a:off x="181434" y="213418"/>
            <a:ext cx="351204" cy="324661"/>
            <a:chOff x="5975075" y="2327500"/>
            <a:chExt cx="420100" cy="388350"/>
          </a:xfrm>
        </p:grpSpPr>
        <p:sp>
          <p:nvSpPr>
            <p:cNvPr id="647" name="Google Shape;647;p69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l" t="t" r="r" b="b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648" name="Google Shape;648;p69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l" t="t" r="r" b="b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</p:grpSp>
      <p:pic>
        <p:nvPicPr>
          <p:cNvPr id="650" name="Google Shape;650;p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0775" y="3472425"/>
            <a:ext cx="1053174" cy="842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1"/>
          <p:cNvSpPr txBox="1">
            <a:spLocks noGrp="1"/>
          </p:cNvSpPr>
          <p:nvPr>
            <p:ph type="ctrTitle"/>
          </p:nvPr>
        </p:nvSpPr>
        <p:spPr>
          <a:xfrm>
            <a:off x="749499" y="1761875"/>
            <a:ext cx="4601989" cy="1159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BE">
                <a:solidFill>
                  <a:schemeClr val="lt1"/>
                </a:solidFill>
              </a:rPr>
              <a:t>Economic factors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08" name="Google Shape;208;p31"/>
          <p:cNvSpPr txBox="1">
            <a:spLocks noGrp="1"/>
          </p:cNvSpPr>
          <p:nvPr>
            <p:ph type="subTitle" idx="1"/>
          </p:nvPr>
        </p:nvSpPr>
        <p:spPr>
          <a:xfrm>
            <a:off x="749500" y="3018575"/>
            <a:ext cx="4350300" cy="36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Finance control : a common ground for companies and consumers</a:t>
            </a:r>
            <a:endParaRPr/>
          </a:p>
        </p:txBody>
      </p:sp>
      <p:sp>
        <p:nvSpPr>
          <p:cNvPr id="209" name="Google Shape;209;p31"/>
          <p:cNvSpPr txBox="1"/>
          <p:nvPr/>
        </p:nvSpPr>
        <p:spPr>
          <a:xfrm>
            <a:off x="5685350" y="752125"/>
            <a:ext cx="2709300" cy="36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0">
                <a:solidFill>
                  <a:srgbClr val="45818E"/>
                </a:solidFill>
                <a:latin typeface="Fira Sans Black"/>
                <a:ea typeface="Fira Sans Black"/>
                <a:cs typeface="Fira Sans Black"/>
                <a:sym typeface="Fira Sans Black"/>
              </a:rPr>
              <a:t>1</a:t>
            </a:r>
            <a:endParaRPr sz="16000">
              <a:solidFill>
                <a:srgbClr val="45818E"/>
              </a:solidFill>
              <a:latin typeface="Fira Sans Black"/>
              <a:ea typeface="Fira Sans Black"/>
              <a:cs typeface="Fira Sans Black"/>
              <a:sym typeface="Fira Sans Black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6E72C0D-48FE-E541-C092-54DFB8E7DB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5402" r="21475"/>
          <a:stretch/>
        </p:blipFill>
        <p:spPr>
          <a:xfrm>
            <a:off x="0" y="0"/>
            <a:ext cx="6868160" cy="5143500"/>
          </a:xfrm>
          <a:prstGeom prst="rect">
            <a:avLst/>
          </a:prstGeom>
        </p:spPr>
      </p:pic>
      <p:sp>
        <p:nvSpPr>
          <p:cNvPr id="207" name="Google Shape;207;p31"/>
          <p:cNvSpPr txBox="1">
            <a:spLocks noGrp="1"/>
          </p:cNvSpPr>
          <p:nvPr>
            <p:ph type="ctrTitle"/>
          </p:nvPr>
        </p:nvSpPr>
        <p:spPr>
          <a:xfrm>
            <a:off x="908373" y="1519385"/>
            <a:ext cx="4601989" cy="1159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BE" sz="3600">
                <a:solidFill>
                  <a:srgbClr val="006666"/>
                </a:solidFill>
              </a:rPr>
              <a:t>Money missing, </a:t>
            </a:r>
            <a:br>
              <a:rPr lang="fr-BE" sz="3600">
                <a:solidFill>
                  <a:srgbClr val="006666"/>
                </a:solidFill>
              </a:rPr>
            </a:br>
            <a:r>
              <a:rPr lang="fr-BE" sz="3600">
                <a:solidFill>
                  <a:srgbClr val="006666"/>
                </a:solidFill>
              </a:rPr>
              <a:t>is like a headache</a:t>
            </a:r>
            <a:endParaRPr sz="3600">
              <a:solidFill>
                <a:srgbClr val="006666"/>
              </a:solidFill>
            </a:endParaRPr>
          </a:p>
        </p:txBody>
      </p:sp>
      <p:sp>
        <p:nvSpPr>
          <p:cNvPr id="208" name="Google Shape;208;p31"/>
          <p:cNvSpPr txBox="1">
            <a:spLocks noGrp="1"/>
          </p:cNvSpPr>
          <p:nvPr>
            <p:ph type="subTitle" idx="1"/>
          </p:nvPr>
        </p:nvSpPr>
        <p:spPr>
          <a:xfrm>
            <a:off x="6989808" y="4460329"/>
            <a:ext cx="2175150" cy="36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>
                <a:solidFill>
                  <a:schemeClr val="bg1"/>
                </a:solidFill>
              </a:rPr>
              <a:t>Everything goes </a:t>
            </a:r>
            <a:r>
              <a:rPr lang="fr-FR" sz="2400" b="1">
                <a:solidFill>
                  <a:schemeClr val="bg1"/>
                </a:solidFill>
              </a:rPr>
              <a:t>wrong</a:t>
            </a:r>
            <a:endParaRPr sz="1800" b="1">
              <a:solidFill>
                <a:schemeClr val="bg1"/>
              </a:solidFill>
            </a:endParaRPr>
          </a:p>
        </p:txBody>
      </p:sp>
      <p:sp>
        <p:nvSpPr>
          <p:cNvPr id="209" name="Google Shape;209;p31"/>
          <p:cNvSpPr txBox="1"/>
          <p:nvPr/>
        </p:nvSpPr>
        <p:spPr>
          <a:xfrm>
            <a:off x="5685350" y="752125"/>
            <a:ext cx="2709300" cy="36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6000" b="0" i="0" u="none" strike="noStrike" kern="0" cap="none" spc="0" normalizeH="0" baseline="0" noProof="0">
              <a:ln>
                <a:noFill/>
              </a:ln>
              <a:solidFill>
                <a:srgbClr val="45818E"/>
              </a:solidFill>
              <a:effectLst/>
              <a:uLnTx/>
              <a:uFillTx/>
              <a:latin typeface="Fira Sans Black"/>
              <a:ea typeface="Fira Sans Black"/>
              <a:cs typeface="Fira Sans Black"/>
              <a:sym typeface="Fira Sans Black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378975E-9F07-9521-139D-B54F93E8BEA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25101" r="16122"/>
          <a:stretch/>
        </p:blipFill>
        <p:spPr>
          <a:xfrm>
            <a:off x="5706278" y="752075"/>
            <a:ext cx="2709300" cy="363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7898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FBF5C0-25C8-C67C-5B9B-D18E3E46A50F}"/>
              </a:ext>
            </a:extLst>
          </p:cNvPr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FD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09D8FD2-1B34-CB38-D976-CB7A5F1E090D}"/>
              </a:ext>
            </a:extLst>
          </p:cNvPr>
          <p:cNvSpPr txBox="1"/>
          <p:nvPr/>
        </p:nvSpPr>
        <p:spPr>
          <a:xfrm>
            <a:off x="103950" y="2195036"/>
            <a:ext cx="4484217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4900" b="0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91</a:t>
            </a:r>
            <a:r>
              <a:rPr kumimoji="0" lang="fr-FR" sz="8000" b="0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14900" b="0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ED6F3F-B840-16EF-C083-B2620B96DBCA}"/>
              </a:ext>
            </a:extLst>
          </p:cNvPr>
          <p:cNvSpPr txBox="1"/>
          <p:nvPr/>
        </p:nvSpPr>
        <p:spPr>
          <a:xfrm>
            <a:off x="3474457" y="4118639"/>
            <a:ext cx="43032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20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2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of Belgians find medecines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2000" kern="1200">
                <a:solidFill>
                  <a:schemeClr val="bg1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MORE and MORE expensive</a:t>
            </a:r>
            <a:endParaRPr kumimoji="0" lang="fr-FR" sz="20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25000"/>
                </a:schemeClr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FC21E68-60E5-3CB4-D767-FC93CC10AF61}"/>
              </a:ext>
            </a:extLst>
          </p:cNvPr>
          <p:cNvSpPr txBox="1"/>
          <p:nvPr/>
        </p:nvSpPr>
        <p:spPr>
          <a:xfrm>
            <a:off x="4691159" y="288652"/>
            <a:ext cx="430324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And </a:t>
            </a:r>
            <a:r>
              <a:rPr kumimoji="0" lang="fr-FR" sz="2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87</a:t>
            </a: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% say pharma has become a pure business</a:t>
            </a:r>
            <a:r>
              <a:rPr lang="fr-FR" sz="1800" kern="1200">
                <a:solidFill>
                  <a:schemeClr val="tx2"/>
                </a:solidFill>
                <a:latin typeface="Arial Black" panose="020B0A04020102020204" pitchFamily="34" charset="0"/>
                <a:ea typeface="+mn-ea"/>
              </a:rPr>
              <a:t> case</a:t>
            </a: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/>
              <a:sym typeface="Arial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3B9E118-345B-BD5D-D262-426D1FF8C9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3" y="90379"/>
            <a:ext cx="2789480" cy="1858436"/>
          </a:xfrm>
          <a:prstGeom prst="rect">
            <a:avLst/>
          </a:prstGeom>
        </p:spPr>
      </p:pic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844F1E02-FB17-0442-D217-43013FE3E5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3" y="90379"/>
            <a:ext cx="2788920" cy="1859280"/>
          </a:xfrm>
          <a:prstGeom prst="rect">
            <a:avLst/>
          </a:prstGeom>
        </p:spPr>
      </p:pic>
      <p:sp>
        <p:nvSpPr>
          <p:cNvPr id="8" name="Titre 7">
            <a:extLst>
              <a:ext uri="{FF2B5EF4-FFF2-40B4-BE49-F238E27FC236}">
                <a16:creationId xmlns:a16="http://schemas.microsoft.com/office/drawing/2014/main" id="{EEE1DE52-EE4D-4811-A2F3-592F1486277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0607758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1072356" y="672298"/>
            <a:ext cx="8293100" cy="404812"/>
          </a:xfrm>
        </p:spPr>
        <p:txBody>
          <a:bodyPr/>
          <a:lstStyle/>
          <a:p>
            <a:r>
              <a:rPr lang="fr-FR" sz="2400">
                <a:solidFill>
                  <a:schemeClr val="bg1"/>
                </a:solidFill>
              </a:rPr>
              <a:t>Reasons for the lack of trust in </a:t>
            </a:r>
            <a:br>
              <a:rPr lang="fr-FR" sz="2400">
                <a:solidFill>
                  <a:schemeClr val="bg1"/>
                </a:solidFill>
              </a:rPr>
            </a:br>
            <a:r>
              <a:rPr lang="fr-FR" sz="2400">
                <a:solidFill>
                  <a:schemeClr val="bg1"/>
                </a:solidFill>
              </a:rPr>
              <a:t>the medical/ health services</a:t>
            </a:r>
            <a:endParaRPr lang="fr-BE" sz="2400" dirty="0">
              <a:solidFill>
                <a:schemeClr val="bg1"/>
              </a:solidFill>
            </a:endParaRP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2ACC774E-ABBC-4BA1-A54D-5EF94EB88915}"/>
              </a:ext>
            </a:extLst>
          </p:cNvPr>
          <p:cNvSpPr txBox="1">
            <a:spLocks/>
          </p:cNvSpPr>
          <p:nvPr/>
        </p:nvSpPr>
        <p:spPr>
          <a:xfrm>
            <a:off x="6516216" y="181519"/>
            <a:ext cx="2587824" cy="39171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marL="342892" marR="0" lvl="0" indent="-342892" algn="r" defTabSz="91437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703B">
                  <a:lumMod val="75000"/>
                </a:srgbClr>
              </a:buClr>
              <a:buSzPct val="130000"/>
              <a:buFont typeface="Arial"/>
              <a:buNone/>
              <a:tabLst/>
              <a:defRPr/>
            </a:pPr>
            <a:r>
              <a:rPr kumimoji="0" lang="fr-BE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  <a:sym typeface="Arial"/>
              </a:rPr>
              <a:t>Base  </a:t>
            </a:r>
            <a:r>
              <a:rPr kumimoji="0" lang="fr-BE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  <a:sym typeface="Arial"/>
              </a:rPr>
              <a:t>: trust between 1 to </a:t>
            </a:r>
            <a:r>
              <a:rPr kumimoji="0" lang="fr-BE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  <a:sym typeface="Arial"/>
              </a:rPr>
              <a:t>5</a:t>
            </a:r>
          </a:p>
          <a:p>
            <a:pPr marL="342892" marR="0" lvl="0" indent="-342892" algn="r" defTabSz="91437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703B">
                  <a:lumMod val="75000"/>
                </a:srgbClr>
              </a:buClr>
              <a:buSzPct val="130000"/>
              <a:buFont typeface="Arial"/>
              <a:buNone/>
              <a:tabLst/>
              <a:defRPr/>
            </a:pPr>
            <a:r>
              <a:rPr kumimoji="0" lang="fr-BE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  <a:sym typeface="Arial"/>
              </a:rPr>
              <a:t>N=77 </a:t>
            </a:r>
          </a:p>
        </p:txBody>
      </p:sp>
      <p:graphicFrame>
        <p:nvGraphicFramePr>
          <p:cNvPr id="9" name="Graphique 8">
            <a:extLst>
              <a:ext uri="{FF2B5EF4-FFF2-40B4-BE49-F238E27FC236}">
                <a16:creationId xmlns:a16="http://schemas.microsoft.com/office/drawing/2014/main" id="{A8F53FD2-7D0E-4C60-B6DC-CDF212DAB2A4}"/>
              </a:ext>
            </a:extLst>
          </p:cNvPr>
          <p:cNvGraphicFramePr/>
          <p:nvPr/>
        </p:nvGraphicFramePr>
        <p:xfrm>
          <a:off x="456683" y="1392682"/>
          <a:ext cx="8383228" cy="3697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C05A1517-1EF9-3C16-9536-318A3C465F3A}"/>
              </a:ext>
            </a:extLst>
          </p:cNvPr>
          <p:cNvSpPr txBox="1">
            <a:spLocks/>
          </p:cNvSpPr>
          <p:nvPr/>
        </p:nvSpPr>
        <p:spPr>
          <a:xfrm>
            <a:off x="6311074" y="4588384"/>
            <a:ext cx="2587824" cy="39171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marL="342892" marR="0" lvl="0" indent="-342892" algn="r" defTabSz="91437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703B">
                  <a:lumMod val="75000"/>
                </a:srgbClr>
              </a:buClr>
              <a:buSzPct val="130000"/>
              <a:buFont typeface="Arial"/>
              <a:buNone/>
              <a:tabLst/>
              <a:defRPr/>
            </a:pPr>
            <a:r>
              <a:rPr kumimoji="0" lang="fr-BE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  <a:sym typeface="Arial"/>
              </a:rPr>
              <a:t>Source AQ Rate,  Voice agency 2021</a:t>
            </a:r>
            <a:endParaRPr kumimoji="0" lang="fr-BE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2768749"/>
      </p:ext>
    </p:extLst>
  </p:cSld>
  <p:clrMapOvr>
    <a:masterClrMapping/>
  </p:clrMapOvr>
  <p:transition spd="med">
    <p:pull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1219902" y="211999"/>
            <a:ext cx="6385084" cy="884070"/>
          </a:xfrm>
        </p:spPr>
        <p:txBody>
          <a:bodyPr/>
          <a:lstStyle/>
          <a:p>
            <a:r>
              <a:rPr lang="fr-FR" sz="2400">
                <a:solidFill>
                  <a:schemeClr val="bg1"/>
                </a:solidFill>
              </a:rPr>
              <a:t>Reasons for the lack of trust</a:t>
            </a:r>
            <a:br>
              <a:rPr lang="fr-FR" sz="2400">
                <a:solidFill>
                  <a:schemeClr val="bg1"/>
                </a:solidFill>
              </a:rPr>
            </a:br>
            <a:r>
              <a:rPr lang="fr-FR" sz="2400">
                <a:solidFill>
                  <a:schemeClr val="bg1"/>
                </a:solidFill>
              </a:rPr>
              <a:t>in hygiene &amp; beauty brands</a:t>
            </a:r>
            <a:endParaRPr lang="fr-BE" sz="2400" dirty="0">
              <a:solidFill>
                <a:schemeClr val="bg1"/>
              </a:solidFill>
            </a:endParaRP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2ACC774E-ABBC-4BA1-A54D-5EF94EB88915}"/>
              </a:ext>
            </a:extLst>
          </p:cNvPr>
          <p:cNvSpPr txBox="1">
            <a:spLocks/>
          </p:cNvSpPr>
          <p:nvPr/>
        </p:nvSpPr>
        <p:spPr>
          <a:xfrm>
            <a:off x="6516216" y="181519"/>
            <a:ext cx="2587824" cy="39171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marL="342892" marR="0" lvl="0" indent="-342892" algn="r" defTabSz="91437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703B">
                  <a:lumMod val="75000"/>
                </a:srgbClr>
              </a:buClr>
              <a:buSzPct val="130000"/>
              <a:buFont typeface="Arial"/>
              <a:buNone/>
              <a:tabLst/>
              <a:defRPr/>
            </a:pPr>
            <a:r>
              <a:rPr kumimoji="0" lang="fr-BE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  <a:sym typeface="Arial"/>
              </a:rPr>
              <a:t>Base  </a:t>
            </a:r>
            <a:r>
              <a:rPr kumimoji="0" lang="fr-BE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  <a:sym typeface="Arial"/>
              </a:rPr>
              <a:t>: trust between 1 to </a:t>
            </a:r>
            <a:r>
              <a:rPr kumimoji="0" lang="fr-BE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  <a:sym typeface="Arial"/>
              </a:rPr>
              <a:t>5</a:t>
            </a:r>
          </a:p>
          <a:p>
            <a:pPr marL="342892" marR="0" lvl="0" indent="-342892" algn="r" defTabSz="91437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703B">
                  <a:lumMod val="75000"/>
                </a:srgbClr>
              </a:buClr>
              <a:buSzPct val="130000"/>
              <a:buFont typeface="Arial"/>
              <a:buNone/>
              <a:tabLst/>
              <a:defRPr/>
            </a:pPr>
            <a:r>
              <a:rPr kumimoji="0" lang="fr-BE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  <a:sym typeface="Arial"/>
              </a:rPr>
              <a:t>N=129 </a:t>
            </a:r>
            <a:endParaRPr kumimoji="0" lang="fr-BE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  <a:sym typeface="Arial"/>
            </a:endParaRPr>
          </a:p>
        </p:txBody>
      </p:sp>
      <p:graphicFrame>
        <p:nvGraphicFramePr>
          <p:cNvPr id="9" name="Graphique 8">
            <a:extLst>
              <a:ext uri="{FF2B5EF4-FFF2-40B4-BE49-F238E27FC236}">
                <a16:creationId xmlns:a16="http://schemas.microsoft.com/office/drawing/2014/main" id="{A8F53FD2-7D0E-4C60-B6DC-CDF212DAB2A4}"/>
              </a:ext>
            </a:extLst>
          </p:cNvPr>
          <p:cNvGraphicFramePr/>
          <p:nvPr/>
        </p:nvGraphicFramePr>
        <p:xfrm>
          <a:off x="1188721" y="1126550"/>
          <a:ext cx="7710178" cy="3864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C05A1517-1EF9-3C16-9536-318A3C465F3A}"/>
              </a:ext>
            </a:extLst>
          </p:cNvPr>
          <p:cNvSpPr txBox="1">
            <a:spLocks/>
          </p:cNvSpPr>
          <p:nvPr/>
        </p:nvSpPr>
        <p:spPr>
          <a:xfrm>
            <a:off x="6311074" y="4588384"/>
            <a:ext cx="2587824" cy="39171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marL="342892" marR="0" lvl="0" indent="-342892" algn="r" defTabSz="91437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703B">
                  <a:lumMod val="75000"/>
                </a:srgbClr>
              </a:buClr>
              <a:buSzPct val="130000"/>
              <a:buFont typeface="Arial"/>
              <a:buNone/>
              <a:tabLst/>
              <a:defRPr/>
            </a:pPr>
            <a:r>
              <a:rPr kumimoji="0" lang="fr-BE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  <a:sym typeface="Arial"/>
              </a:rPr>
              <a:t>Source AQ Rate,  Voice agency 2021</a:t>
            </a:r>
            <a:endParaRPr kumimoji="0" lang="fr-BE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2092875"/>
      </p:ext>
    </p:extLst>
  </p:cSld>
  <p:clrMapOvr>
    <a:masterClrMapping/>
  </p:clrMapOvr>
  <p:transition spd="med">
    <p:pull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FBF5C0-25C8-C67C-5B9B-D18E3E46A50F}"/>
              </a:ext>
            </a:extLst>
          </p:cNvPr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FD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09D8FD2-1B34-CB38-D976-CB7A5F1E090D}"/>
              </a:ext>
            </a:extLst>
          </p:cNvPr>
          <p:cNvSpPr txBox="1"/>
          <p:nvPr/>
        </p:nvSpPr>
        <p:spPr>
          <a:xfrm>
            <a:off x="4706379" y="2346996"/>
            <a:ext cx="4484217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2400" b="0" i="0" u="none" strike="noStrike" kern="1200" cap="none" spc="0" normalizeH="0" baseline="0" noProof="0">
                <a:ln>
                  <a:noFill/>
                </a:ln>
                <a:solidFill>
                  <a:srgbClr val="FFB44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33</a:t>
            </a:r>
            <a:r>
              <a:rPr kumimoji="0" lang="fr-FR" sz="7200" b="0" i="0" u="none" strike="noStrike" kern="1200" cap="none" spc="0" normalizeH="0" baseline="0" noProof="0">
                <a:ln>
                  <a:noFill/>
                </a:ln>
                <a:solidFill>
                  <a:srgbClr val="FFB44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12400" b="0" i="0" u="none" strike="noStrike" kern="1200" cap="none" spc="0" normalizeH="0" baseline="0" noProof="0">
              <a:ln>
                <a:noFill/>
              </a:ln>
              <a:solidFill>
                <a:srgbClr val="FFB444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ED6F3F-B840-16EF-C083-B2620B96DBCA}"/>
              </a:ext>
            </a:extLst>
          </p:cNvPr>
          <p:cNvSpPr txBox="1"/>
          <p:nvPr/>
        </p:nvSpPr>
        <p:spPr>
          <a:xfrm>
            <a:off x="4706379" y="4098233"/>
            <a:ext cx="4377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34343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Are reducing their prespription drugs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1600" kern="1200">
                <a:solidFill>
                  <a:srgbClr val="434343">
                    <a:lumMod val="75000"/>
                  </a:srgbClr>
                </a:solidFill>
                <a:latin typeface="Arial Black" panose="020B0A04020102020204" pitchFamily="34" charset="0"/>
                <a:ea typeface="+mn-ea"/>
              </a:rPr>
              <a:t>usage,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34343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19% down to the minimum</a:t>
            </a:r>
          </a:p>
        </p:txBody>
      </p:sp>
      <p:sp>
        <p:nvSpPr>
          <p:cNvPr id="2" name="Google Shape;16;p3">
            <a:extLst>
              <a:ext uri="{FF2B5EF4-FFF2-40B4-BE49-F238E27FC236}">
                <a16:creationId xmlns:a16="http://schemas.microsoft.com/office/drawing/2014/main" id="{306CBF8F-1A1C-61B5-AA9A-57B3004A0827}"/>
              </a:ext>
            </a:extLst>
          </p:cNvPr>
          <p:cNvSpPr/>
          <p:nvPr/>
        </p:nvSpPr>
        <p:spPr>
          <a:xfrm>
            <a:off x="0" y="0"/>
            <a:ext cx="4564458" cy="5143500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9D4D997-1F59-4F9C-0F7F-36EEB0E0180F}"/>
              </a:ext>
            </a:extLst>
          </p:cNvPr>
          <p:cNvSpPr txBox="1"/>
          <p:nvPr/>
        </p:nvSpPr>
        <p:spPr>
          <a:xfrm>
            <a:off x="4584833" y="669085"/>
            <a:ext cx="4484217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sz="12400" kern="1200">
                <a:solidFill>
                  <a:srgbClr val="008D8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41</a:t>
            </a:r>
            <a:r>
              <a:rPr kumimoji="0" lang="fr-FR" sz="7200" b="0" i="0" u="none" strike="noStrike" kern="1200" cap="none" spc="0" normalizeH="0" baseline="0" noProof="0">
                <a:ln>
                  <a:noFill/>
                </a:ln>
                <a:solidFill>
                  <a:srgbClr val="008D8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  <a:sym typeface="Arial"/>
              </a:rPr>
              <a:t>%</a:t>
            </a:r>
            <a:endParaRPr kumimoji="0" lang="fr-BE" sz="12400" b="0" i="0" u="none" strike="noStrike" kern="1200" cap="none" spc="0" normalizeH="0" baseline="0" noProof="0">
              <a:ln>
                <a:noFill/>
              </a:ln>
              <a:solidFill>
                <a:srgbClr val="008D8A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  <a:sym typeface="Arial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B683840-09E9-C156-EA0F-1D4CC15DB819}"/>
              </a:ext>
            </a:extLst>
          </p:cNvPr>
          <p:cNvSpPr txBox="1"/>
          <p:nvPr/>
        </p:nvSpPr>
        <p:spPr>
          <a:xfrm>
            <a:off x="4706379" y="160724"/>
            <a:ext cx="4377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34343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Are reducing their OTC meds,</a:t>
            </a:r>
            <a:b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34343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</a:b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34343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23% down to the minimum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C4995EE-7A93-763E-4B8D-C3673B065A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500" r="3750"/>
          <a:stretch/>
        </p:blipFill>
        <p:spPr>
          <a:xfrm>
            <a:off x="1066800" y="160794"/>
            <a:ext cx="2312653" cy="192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264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theme/theme1.xml><?xml version="1.0" encoding="utf-8"?>
<a:theme xmlns:a="http://schemas.openxmlformats.org/drawingml/2006/main" name="Leontes template">
  <a:themeElements>
    <a:clrScheme name="Custom 347">
      <a:dk1>
        <a:srgbClr val="03153B"/>
      </a:dk1>
      <a:lt1>
        <a:srgbClr val="FFFFFF"/>
      </a:lt1>
      <a:dk2>
        <a:srgbClr val="DFE2E9"/>
      </a:dk2>
      <a:lt2>
        <a:srgbClr val="6C7588"/>
      </a:lt2>
      <a:accent1>
        <a:srgbClr val="F36232"/>
      </a:accent1>
      <a:accent2>
        <a:srgbClr val="32A707"/>
      </a:accent2>
      <a:accent3>
        <a:srgbClr val="AFE435"/>
      </a:accent3>
      <a:accent4>
        <a:srgbClr val="9287E6"/>
      </a:accent4>
      <a:accent5>
        <a:srgbClr val="B5BDFD"/>
      </a:accent5>
      <a:accent6>
        <a:srgbClr val="FF703B"/>
      </a:accent6>
      <a:hlink>
        <a:srgbClr val="FFFFFF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nvesment Business Plan by Slidego">
  <a:themeElements>
    <a:clrScheme name="Simple Light">
      <a:dk1>
        <a:srgbClr val="434343"/>
      </a:dk1>
      <a:lt1>
        <a:srgbClr val="F3F3F3"/>
      </a:lt1>
      <a:dk2>
        <a:srgbClr val="3D4658"/>
      </a:dk2>
      <a:lt2>
        <a:srgbClr val="EEEEEE"/>
      </a:lt2>
      <a:accent1>
        <a:srgbClr val="434343"/>
      </a:accent1>
      <a:accent2>
        <a:srgbClr val="434343"/>
      </a:accent2>
      <a:accent3>
        <a:srgbClr val="434343"/>
      </a:accent3>
      <a:accent4>
        <a:srgbClr val="434343"/>
      </a:accent4>
      <a:accent5>
        <a:srgbClr val="434343"/>
      </a:accent5>
      <a:accent6>
        <a:srgbClr val="434343"/>
      </a:accent6>
      <a:hlink>
        <a:srgbClr val="43434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Leontes template">
  <a:themeElements>
    <a:clrScheme name="Custom 347">
      <a:dk1>
        <a:srgbClr val="03153B"/>
      </a:dk1>
      <a:lt1>
        <a:srgbClr val="FFFFFF"/>
      </a:lt1>
      <a:dk2>
        <a:srgbClr val="DFE2E9"/>
      </a:dk2>
      <a:lt2>
        <a:srgbClr val="6C7588"/>
      </a:lt2>
      <a:accent1>
        <a:srgbClr val="F36232"/>
      </a:accent1>
      <a:accent2>
        <a:srgbClr val="32A707"/>
      </a:accent2>
      <a:accent3>
        <a:srgbClr val="AFE435"/>
      </a:accent3>
      <a:accent4>
        <a:srgbClr val="9287E6"/>
      </a:accent4>
      <a:accent5>
        <a:srgbClr val="B5BDFD"/>
      </a:accent5>
      <a:accent6>
        <a:srgbClr val="FF703B"/>
      </a:accent6>
      <a:hlink>
        <a:srgbClr val="FFFFFF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Leontes template">
  <a:themeElements>
    <a:clrScheme name="Custom 347">
      <a:dk1>
        <a:srgbClr val="03153B"/>
      </a:dk1>
      <a:lt1>
        <a:srgbClr val="FFFFFF"/>
      </a:lt1>
      <a:dk2>
        <a:srgbClr val="DFE2E9"/>
      </a:dk2>
      <a:lt2>
        <a:srgbClr val="6C7588"/>
      </a:lt2>
      <a:accent1>
        <a:srgbClr val="F36232"/>
      </a:accent1>
      <a:accent2>
        <a:srgbClr val="32A707"/>
      </a:accent2>
      <a:accent3>
        <a:srgbClr val="AFE435"/>
      </a:accent3>
      <a:accent4>
        <a:srgbClr val="9287E6"/>
      </a:accent4>
      <a:accent5>
        <a:srgbClr val="B5BDFD"/>
      </a:accent5>
      <a:accent6>
        <a:srgbClr val="FF703B"/>
      </a:accent6>
      <a:hlink>
        <a:srgbClr val="FFFFFF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1241</Words>
  <Application>Microsoft Office PowerPoint</Application>
  <PresentationFormat>Affichage à l'écran (16:9)</PresentationFormat>
  <Paragraphs>221</Paragraphs>
  <Slides>39</Slides>
  <Notes>38</Notes>
  <HiddenSlides>0</HiddenSlides>
  <MMClips>0</MMClips>
  <ScaleCrop>false</ScaleCrop>
  <HeadingPairs>
    <vt:vector size="8" baseType="variant">
      <vt:variant>
        <vt:lpstr>Polices utilisées</vt:lpstr>
      </vt:variant>
      <vt:variant>
        <vt:i4>22</vt:i4>
      </vt:variant>
      <vt:variant>
        <vt:lpstr>Thème</vt:lpstr>
      </vt:variant>
      <vt:variant>
        <vt:i4>4</vt:i4>
      </vt:variant>
      <vt:variant>
        <vt:lpstr>Liens</vt:lpstr>
      </vt:variant>
      <vt:variant>
        <vt:i4>1</vt:i4>
      </vt:variant>
      <vt:variant>
        <vt:lpstr>Titres des diapositives</vt:lpstr>
      </vt:variant>
      <vt:variant>
        <vt:i4>39</vt:i4>
      </vt:variant>
    </vt:vector>
  </HeadingPairs>
  <TitlesOfParts>
    <vt:vector size="66" baseType="lpstr">
      <vt:lpstr>Fira Sans SemiBold</vt:lpstr>
      <vt:lpstr>Poppins SemiBold</vt:lpstr>
      <vt:lpstr>Arial Black</vt:lpstr>
      <vt:lpstr>Fira Sans Condensed</vt:lpstr>
      <vt:lpstr>Fira Sans</vt:lpstr>
      <vt:lpstr>Schroders Circular TT Normal</vt:lpstr>
      <vt:lpstr>Noto Sans</vt:lpstr>
      <vt:lpstr>Aharoni</vt:lpstr>
      <vt:lpstr>Poppins Light</vt:lpstr>
      <vt:lpstr>Fira Sans Light</vt:lpstr>
      <vt:lpstr>Wingdings</vt:lpstr>
      <vt:lpstr>Roboto Condensed Light</vt:lpstr>
      <vt:lpstr>Arial</vt:lpstr>
      <vt:lpstr>Fira Sans Black</vt:lpstr>
      <vt:lpstr>Times New Roman</vt:lpstr>
      <vt:lpstr>Josefin Sans</vt:lpstr>
      <vt:lpstr>DM Serif Display</vt:lpstr>
      <vt:lpstr>Calibri</vt:lpstr>
      <vt:lpstr>Open Sans Light</vt:lpstr>
      <vt:lpstr>Poppins</vt:lpstr>
      <vt:lpstr>Fira Sans Extra Condensed Medium</vt:lpstr>
      <vt:lpstr>Schroders Circular TT</vt:lpstr>
      <vt:lpstr>Leontes template</vt:lpstr>
      <vt:lpstr>Invesment Business Plan by Slidego</vt:lpstr>
      <vt:lpstr>2_Leontes template</vt:lpstr>
      <vt:lpstr>3_Leontes template</vt:lpstr>
      <vt:lpstr>https://d.docs.live.net/f9159895277b4f0e/Documents/A%20Quartz/clients/CIBH/baro/results/AQR-CIBH-2023-result%202%20ju23.xlsx!efficiency!%5bAQR-CIBH-2023-result%202%20ju23.xlsx%5defficiency%20Graphique%201</vt:lpstr>
      <vt:lpstr>A world in transition   08.06.23  Symposium on pharmacy </vt:lpstr>
      <vt:lpstr>Agenda  </vt:lpstr>
      <vt:lpstr>The CIBH Marketing Barometer 2023  </vt:lpstr>
      <vt:lpstr>Economic factors</vt:lpstr>
      <vt:lpstr>Money missing,  is like a headache</vt:lpstr>
      <vt:lpstr>Présentation PowerPoint</vt:lpstr>
      <vt:lpstr>Reasons for the lack of trust in  the medical/ health services</vt:lpstr>
      <vt:lpstr>Reasons for the lack of trust in hygiene &amp; beauty brands</vt:lpstr>
      <vt:lpstr>Présentation PowerPoint</vt:lpstr>
      <vt:lpstr>Even doctors visists are questioned</vt:lpstr>
      <vt:lpstr>Présentation PowerPoint</vt:lpstr>
      <vt:lpstr>Doubts &amp; questions</vt:lpstr>
      <vt:lpstr>It’s about money</vt:lpstr>
      <vt:lpstr>And about facility  short circuits that are cheaper (to be confirmed)</vt:lpstr>
      <vt:lpstr>New needs</vt:lpstr>
      <vt:lpstr>Présentation PowerPoint</vt:lpstr>
      <vt:lpstr>Présentation PowerPoint</vt:lpstr>
      <vt:lpstr>Présentation PowerPoint</vt:lpstr>
      <vt:lpstr>Would like pharmacists to give info about food sups’ &amp; dermo cosmetics</vt:lpstr>
      <vt:lpstr>The new pharmarcist</vt:lpstr>
      <vt:lpstr>Information sources in case of disease and search for a medication</vt:lpstr>
      <vt:lpstr>Information sources for OTC and food sups in general</vt:lpstr>
      <vt:lpstr>Présentation PowerPoint</vt:lpstr>
      <vt:lpstr>Présentation PowerPoint</vt:lpstr>
      <vt:lpstr>Présentation PowerPoint</vt:lpstr>
      <vt:lpstr>Reasons for choosing a specific pharmacist</vt:lpstr>
      <vt:lpstr>New role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Conclusions</vt:lpstr>
      <vt:lpstr>Présentation PowerPoint</vt:lpstr>
      <vt:lpstr>The ground for a durable and profitable relationship is information</vt:lpstr>
      <vt:lpstr>Présentation PowerPoint</vt:lpstr>
      <vt:lpstr>The CIBH Marketing Barometer – details  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FUTURE OF THE BELGIAN PHARMACY 02.06.22 Conference</dc:title>
  <dc:creator>bruno liesse</dc:creator>
  <cp:lastModifiedBy>Damien THYSEBAERT</cp:lastModifiedBy>
  <cp:revision>20</cp:revision>
  <dcterms:modified xsi:type="dcterms:W3CDTF">2023-06-08T08:59:56Z</dcterms:modified>
</cp:coreProperties>
</file>